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1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10"/>
    <p:restoredTop sz="94703"/>
  </p:normalViewPr>
  <p:slideViewPr>
    <p:cSldViewPr snapToGrid="0" snapToObjects="1">
      <p:cViewPr varScale="1">
        <p:scale>
          <a:sx n="125" d="100"/>
          <a:sy n="125" d="100"/>
        </p:scale>
        <p:origin x="388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picture containing indoor, person&#10;&#10;Description automatically generated">
            <a:extLst>
              <a:ext uri="{FF2B5EF4-FFF2-40B4-BE49-F238E27FC236}">
                <a16:creationId xmlns:a16="http://schemas.microsoft.com/office/drawing/2014/main" id="{9667AA08-11F2-9B47-B399-E88F489B1A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387" y="194572"/>
            <a:ext cx="7200900" cy="9613900"/>
          </a:xfrm>
          <a:prstGeom prst="rect">
            <a:avLst/>
          </a:prstGeom>
        </p:spPr>
      </p:pic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5EB9DF03-9343-BF48-A0FC-B1339A61601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2534" y="5205403"/>
            <a:ext cx="6413500" cy="1193800"/>
          </a:xfrm>
          <a:prstGeom prst="rect">
            <a:avLst/>
          </a:prstGeom>
        </p:spPr>
      </p:pic>
      <p:pic>
        <p:nvPicPr>
          <p:cNvPr id="6" name="Picture 5" descr="A picture containing text, tableware, dishware, clipart&#10;&#10;Description automatically generated">
            <a:extLst>
              <a:ext uri="{FF2B5EF4-FFF2-40B4-BE49-F238E27FC236}">
                <a16:creationId xmlns:a16="http://schemas.microsoft.com/office/drawing/2014/main" id="{448ACE93-0B8A-154F-87FA-40C98F7F3E1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2534" y="706266"/>
            <a:ext cx="2184400" cy="469900"/>
          </a:xfrm>
          <a:prstGeom prst="rect">
            <a:avLst/>
          </a:prstGeom>
        </p:spPr>
      </p:pic>
      <p:pic>
        <p:nvPicPr>
          <p:cNvPr id="8" name="Picture 7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2ACBBAEB-4B8A-CC48-8EDD-A1E8C8F49A8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444547" y="9040001"/>
            <a:ext cx="1498600" cy="482600"/>
          </a:xfrm>
          <a:prstGeom prst="rect">
            <a:avLst/>
          </a:prstGeom>
        </p:spPr>
      </p:pic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6D7BEC8-9CF4-3249-8B07-01F610C6A96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48678" y="9162426"/>
            <a:ext cx="2794000" cy="24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17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4ED5AF-7430-D649-8839-80B765588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40175-BA0E-A141-8871-FE17C068D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66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59C065D-113D-E347-A024-19D7D79D6AA3}"/>
              </a:ext>
            </a:extLst>
          </p:cNvPr>
          <p:cNvSpPr/>
          <p:nvPr/>
        </p:nvSpPr>
        <p:spPr>
          <a:xfrm>
            <a:off x="1971040" y="8067040"/>
            <a:ext cx="1270000" cy="40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F18E8F-DB32-0946-9F16-9C5ECC5D9B56}"/>
              </a:ext>
            </a:extLst>
          </p:cNvPr>
          <p:cNvSpPr txBox="1"/>
          <p:nvPr/>
        </p:nvSpPr>
        <p:spPr>
          <a:xfrm>
            <a:off x="650240" y="7071360"/>
            <a:ext cx="3759200" cy="8045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200" spc="-10" dirty="0">
                <a:solidFill>
                  <a:schemeClr val="bg1"/>
                </a:solidFill>
              </a:rPr>
              <a:t>Equip yourself with the career-boosting skills you need.</a:t>
            </a:r>
          </a:p>
          <a:p>
            <a:pPr>
              <a:lnSpc>
                <a:spcPts val="1600"/>
              </a:lnSpc>
            </a:pPr>
            <a:r>
              <a:rPr lang="en-US" sz="1200" spc="-10" dirty="0">
                <a:solidFill>
                  <a:schemeClr val="bg1"/>
                </a:solidFill>
              </a:rPr>
              <a:t>Research to Publication's flexible online </a:t>
            </a:r>
            <a:r>
              <a:rPr lang="en-US" sz="1200" spc="-10" dirty="0" err="1">
                <a:solidFill>
                  <a:schemeClr val="bg1"/>
                </a:solidFill>
              </a:rPr>
              <a:t>programme</a:t>
            </a:r>
            <a:r>
              <a:rPr lang="en-US" sz="1200" spc="-10">
                <a:solidFill>
                  <a:schemeClr val="bg1"/>
                </a:solidFill>
              </a:rPr>
              <a:t> will guide you through designing, conducting and reporting competing research editors will want to publish.</a:t>
            </a:r>
            <a:endParaRPr lang="en-US" sz="1200" spc="-1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E36504-5423-1C48-AB5F-3ECDE57D979A}"/>
              </a:ext>
            </a:extLst>
          </p:cNvPr>
          <p:cNvSpPr txBox="1"/>
          <p:nvPr/>
        </p:nvSpPr>
        <p:spPr>
          <a:xfrm>
            <a:off x="650240" y="8178800"/>
            <a:ext cx="1320800" cy="1888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200" spc="-10" dirty="0">
                <a:solidFill>
                  <a:schemeClr val="bg1"/>
                </a:solidFill>
              </a:rPr>
              <a:t>Explore courses at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62BAFD-8C7B-EB42-AE9B-212DCFE8717F}"/>
              </a:ext>
            </a:extLst>
          </p:cNvPr>
          <p:cNvSpPr txBox="1"/>
          <p:nvPr/>
        </p:nvSpPr>
        <p:spPr>
          <a:xfrm>
            <a:off x="2123440" y="8178800"/>
            <a:ext cx="1046480" cy="1888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200" b="1" spc="-10" dirty="0" err="1">
                <a:solidFill>
                  <a:schemeClr val="bg1"/>
                </a:solidFill>
              </a:rPr>
              <a:t>rtop.bmj.com</a:t>
            </a:r>
            <a:endParaRPr lang="en-US" sz="1200" b="1" spc="-1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3D32DA-4031-6844-9EAD-51EA5B760C41}"/>
              </a:ext>
            </a:extLst>
          </p:cNvPr>
          <p:cNvSpPr txBox="1"/>
          <p:nvPr/>
        </p:nvSpPr>
        <p:spPr>
          <a:xfrm>
            <a:off x="650240" y="10125378"/>
            <a:ext cx="3241040" cy="1888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200" spc="-10" dirty="0"/>
              <a:t>Interested? Contact </a:t>
            </a:r>
            <a:r>
              <a:rPr lang="en-US" sz="1200" b="1" spc="-10" dirty="0"/>
              <a:t>your-email-address-here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9F0557-E1A8-2F42-B506-1807B8193831}"/>
              </a:ext>
            </a:extLst>
          </p:cNvPr>
          <p:cNvSpPr txBox="1"/>
          <p:nvPr/>
        </p:nvSpPr>
        <p:spPr>
          <a:xfrm>
            <a:off x="5445760" y="10125378"/>
            <a:ext cx="1595120" cy="1888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200" b="1" spc="-10" dirty="0"/>
              <a:t>YOUR-LOGO-HERE</a:t>
            </a:r>
          </a:p>
        </p:txBody>
      </p:sp>
    </p:spTree>
    <p:extLst>
      <p:ext uri="{BB962C8B-B14F-4D97-AF65-F5344CB8AC3E}">
        <p14:creationId xmlns:p14="http://schemas.microsoft.com/office/powerpoint/2010/main" val="3450075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2">
      <a:dk1>
        <a:srgbClr val="000000"/>
      </a:dk1>
      <a:lt1>
        <a:srgbClr val="FFFFFF"/>
      </a:lt1>
      <a:dk2>
        <a:srgbClr val="A9A9A9"/>
      </a:dk2>
      <a:lt2>
        <a:srgbClr val="F2F2F2"/>
      </a:lt2>
      <a:accent1>
        <a:srgbClr val="1968CD"/>
      </a:accent1>
      <a:accent2>
        <a:srgbClr val="C1DCFF"/>
      </a:accent2>
      <a:accent3>
        <a:srgbClr val="00B2A9"/>
      </a:accent3>
      <a:accent4>
        <a:srgbClr val="69BE28"/>
      </a:accent4>
      <a:accent5>
        <a:srgbClr val="F0AB00"/>
      </a:accent5>
      <a:accent6>
        <a:srgbClr val="E37118"/>
      </a:accent6>
      <a:hlink>
        <a:srgbClr val="1968CD"/>
      </a:hlink>
      <a:folHlink>
        <a:srgbClr val="A9A9A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45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Williams</dc:creator>
  <cp:lastModifiedBy>Rob Williams</cp:lastModifiedBy>
  <cp:revision>48</cp:revision>
  <dcterms:created xsi:type="dcterms:W3CDTF">2021-06-21T09:35:06Z</dcterms:created>
  <dcterms:modified xsi:type="dcterms:W3CDTF">2021-11-29T10:25:44Z</dcterms:modified>
</cp:coreProperties>
</file>