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6" r:id="rId1"/>
    <p:sldMasterId id="2147483697" r:id="rId2"/>
    <p:sldMasterId id="2147483698" r:id="rId3"/>
    <p:sldMasterId id="2147483699" r:id="rId4"/>
    <p:sldMasterId id="2147483700" r:id="rId5"/>
    <p:sldMasterId id="2147483701" r:id="rId6"/>
    <p:sldMasterId id="2147483702" r:id="rId7"/>
    <p:sldMasterId id="2147483703" r:id="rId8"/>
    <p:sldMasterId id="2147483704" r:id="rId9"/>
  </p:sldMasterIdLst>
  <p:notesMasterIdLst>
    <p:notesMasterId r:id="rId37"/>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Lst>
  <p:sldSz cx="10693400" cy="756126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A7"/>
    <a:srgbClr val="D30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64" autoAdjust="0"/>
  </p:normalViewPr>
  <p:slideViewPr>
    <p:cSldViewPr snapToGrid="0">
      <p:cViewPr varScale="1">
        <p:scale>
          <a:sx n="85" d="100"/>
          <a:sy n="85" d="100"/>
        </p:scale>
        <p:origin x="2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190d3372b_0_0: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5190d3372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As a direct result of requests from busy healthcare professionals, Health Education England (HEE) has invested in a national ‘point of care’ tool. BMJ Best Practice is now available to the whole of the NHS workforce in England.</a:t>
            </a:r>
            <a:endParaRPr/>
          </a:p>
        </p:txBody>
      </p:sp>
      <p:sp>
        <p:nvSpPr>
          <p:cNvPr id="298" name="Google Shape;298;g5190d3372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190d3372b_0_135: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g5190d3372b_0_1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This will take you back to the Best Practice site.</a:t>
            </a:r>
            <a:endParaRPr/>
          </a:p>
          <a:p>
            <a:pPr marL="0" lvl="0" indent="0" algn="l" rtl="0">
              <a:spcBef>
                <a:spcPts val="0"/>
              </a:spcBef>
              <a:spcAft>
                <a:spcPts val="0"/>
              </a:spcAft>
              <a:buNone/>
            </a:pPr>
            <a:endParaRPr/>
          </a:p>
          <a:p>
            <a:pPr marL="0" lvl="0" indent="0" algn="l" rtl="0">
              <a:spcBef>
                <a:spcPts val="0"/>
              </a:spcBef>
              <a:spcAft>
                <a:spcPts val="0"/>
              </a:spcAft>
              <a:buNone/>
            </a:pPr>
            <a:r>
              <a:rPr lang="en-GB"/>
              <a:t>Here you’ll be prompted to create a personal account (or log in if you already have one). As you can see, this is a very simple process.</a:t>
            </a:r>
            <a:endParaRPr/>
          </a:p>
          <a:p>
            <a:pPr marL="0" lvl="0" indent="0" algn="l" rtl="0">
              <a:spcBef>
                <a:spcPts val="0"/>
              </a:spcBef>
              <a:spcAft>
                <a:spcPts val="0"/>
              </a:spcAft>
              <a:buNone/>
            </a:pPr>
            <a:endParaRPr/>
          </a:p>
          <a:p>
            <a:pPr marL="0" lvl="0" indent="0" algn="l" rtl="0">
              <a:spcBef>
                <a:spcPts val="0"/>
              </a:spcBef>
              <a:spcAft>
                <a:spcPts val="0"/>
              </a:spcAft>
              <a:buNone/>
            </a:pPr>
            <a:r>
              <a:rPr lang="en-GB"/>
              <a:t>A personal account is required to:</a:t>
            </a:r>
            <a:endParaRPr/>
          </a:p>
          <a:p>
            <a:pPr marL="228600" lvl="0" indent="-228600" algn="l" rtl="0">
              <a:spcBef>
                <a:spcPts val="0"/>
              </a:spcBef>
              <a:spcAft>
                <a:spcPts val="0"/>
              </a:spcAft>
              <a:buClr>
                <a:schemeClr val="dk1"/>
              </a:buClr>
              <a:buSzPts val="1200"/>
              <a:buFont typeface="Calibri"/>
              <a:buAutoNum type="arabicParenR"/>
            </a:pPr>
            <a:r>
              <a:rPr lang="en-GB"/>
              <a:t>Access the highly rated app. </a:t>
            </a:r>
            <a:endParaRPr/>
          </a:p>
          <a:p>
            <a:pPr marL="228600" lvl="0" indent="-228600" algn="l" rtl="0">
              <a:spcBef>
                <a:spcPts val="0"/>
              </a:spcBef>
              <a:spcAft>
                <a:spcPts val="0"/>
              </a:spcAft>
              <a:buClr>
                <a:schemeClr val="dk1"/>
              </a:buClr>
              <a:buSzPts val="1200"/>
              <a:buFont typeface="Calibri"/>
              <a:buAutoNum type="arabicParenR"/>
            </a:pPr>
            <a:r>
              <a:rPr lang="en-GB"/>
              <a:t>Enable automatic tracking of search and browse activity, so you can create CME/CPD certificates.</a:t>
            </a:r>
            <a:endParaRPr/>
          </a:p>
          <a:p>
            <a:pPr marL="228600" lvl="0" indent="-228600" algn="l" rtl="0">
              <a:spcBef>
                <a:spcPts val="0"/>
              </a:spcBef>
              <a:spcAft>
                <a:spcPts val="0"/>
              </a:spcAft>
              <a:buClr>
                <a:schemeClr val="dk1"/>
              </a:buClr>
              <a:buSzPts val="1200"/>
              <a:buFont typeface="Calibri"/>
              <a:buAutoNum type="arabicParenR"/>
            </a:pPr>
            <a:r>
              <a:rPr lang="en-GB"/>
              <a:t>Enable the Important Updates flag feature - we’ll show this in a moment</a:t>
            </a:r>
            <a:endParaRPr/>
          </a:p>
        </p:txBody>
      </p:sp>
      <p:sp>
        <p:nvSpPr>
          <p:cNvPr id="383" name="Google Shape;383;g5190d3372b_0_1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5190d3372b_0_143: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g5190d3372b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a:t>So now that we’ve created a personal account. We can go to the App store or Google play, search for “BMJ Best Practice”, download it, and log in to it using the personal account created – Not the OpenAthens details.</a:t>
            </a:r>
            <a:endParaRPr/>
          </a:p>
          <a:p>
            <a:pPr marL="0" lvl="0" indent="0" algn="l" rtl="0">
              <a:spcBef>
                <a:spcPts val="0"/>
              </a:spcBef>
              <a:spcAft>
                <a:spcPts val="0"/>
              </a:spcAft>
              <a:buClr>
                <a:schemeClr val="dk1"/>
              </a:buClr>
              <a:buSzPts val="1200"/>
              <a:buFont typeface="Calibri"/>
              <a:buNone/>
            </a:pPr>
            <a:r>
              <a:rPr lang="en-GB"/>
              <a:t>The app is highly rated, with 4.5 stars on the App store and 4.8 starts on Google play (December 2018)</a:t>
            </a:r>
            <a:endParaRPr/>
          </a:p>
        </p:txBody>
      </p:sp>
      <p:sp>
        <p:nvSpPr>
          <p:cNvPr id="392" name="Google Shape;392;g5190d3372b_0_14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100"/>
              <a:buFont typeface="Arial"/>
              <a:buNone/>
            </a:pPr>
            <a:endParaRPr sz="1800" b="0" i="0" u="none" strike="noStrike" cap="none">
              <a:solidFill>
                <a:srgbClr val="000000"/>
              </a:solidFill>
              <a:latin typeface="Calibri"/>
              <a:ea typeface="Calibri"/>
              <a:cs typeface="Calibri"/>
              <a:sym typeface="Calibri"/>
            </a:endParaRPr>
          </a:p>
          <a:p>
            <a:pPr marL="0" marR="0" lvl="1" indent="0" algn="l" rtl="0">
              <a:lnSpc>
                <a:spcPct val="100000"/>
              </a:lnSpc>
              <a:spcBef>
                <a:spcPts val="0"/>
              </a:spcBef>
              <a:spcAft>
                <a:spcPts val="0"/>
              </a:spcAft>
              <a:buClr>
                <a:srgbClr val="000000"/>
              </a:buClr>
              <a:buSzPts val="2100"/>
              <a:buFont typeface="Arial"/>
              <a:buNone/>
            </a:pPr>
            <a:endParaRPr sz="1800" b="0" i="0" u="none" strike="noStrike" cap="none">
              <a:solidFill>
                <a:srgbClr val="000000"/>
              </a:solidFill>
              <a:latin typeface="Calibri"/>
              <a:ea typeface="Calibri"/>
              <a:cs typeface="Calibri"/>
              <a:sym typeface="Calibri"/>
            </a:endParaRPr>
          </a:p>
          <a:p>
            <a:pPr marL="0" marR="0" lvl="2" indent="0" algn="l" rtl="0">
              <a:lnSpc>
                <a:spcPct val="100000"/>
              </a:lnSpc>
              <a:spcBef>
                <a:spcPts val="0"/>
              </a:spcBef>
              <a:spcAft>
                <a:spcPts val="0"/>
              </a:spcAft>
              <a:buClr>
                <a:srgbClr val="000000"/>
              </a:buClr>
              <a:buSzPts val="2100"/>
              <a:buFont typeface="Arial"/>
              <a:buNone/>
            </a:pPr>
            <a:endParaRPr sz="1800" b="0" i="0" u="none" strike="noStrike" cap="none">
              <a:solidFill>
                <a:srgbClr val="000000"/>
              </a:solidFill>
              <a:latin typeface="Calibri"/>
              <a:ea typeface="Calibri"/>
              <a:cs typeface="Calibri"/>
              <a:sym typeface="Calibri"/>
            </a:endParaRPr>
          </a:p>
          <a:p>
            <a:pPr marL="0" marR="0" lvl="3" indent="0" algn="l" rtl="0">
              <a:lnSpc>
                <a:spcPct val="100000"/>
              </a:lnSpc>
              <a:spcBef>
                <a:spcPts val="0"/>
              </a:spcBef>
              <a:spcAft>
                <a:spcPts val="0"/>
              </a:spcAft>
              <a:buClr>
                <a:srgbClr val="000000"/>
              </a:buClr>
              <a:buSzPts val="2100"/>
              <a:buFont typeface="Arial"/>
              <a:buNone/>
            </a:pPr>
            <a:endParaRPr sz="1800" b="0" i="0" u="none" strike="noStrike" cap="none">
              <a:solidFill>
                <a:srgbClr val="000000"/>
              </a:solidFill>
              <a:latin typeface="Calibri"/>
              <a:ea typeface="Calibri"/>
              <a:cs typeface="Calibri"/>
              <a:sym typeface="Calibri"/>
            </a:endParaRPr>
          </a:p>
          <a:p>
            <a:pPr marL="0" marR="0" lvl="4" indent="0" algn="l" rtl="0">
              <a:lnSpc>
                <a:spcPct val="100000"/>
              </a:lnSpc>
              <a:spcBef>
                <a:spcPts val="0"/>
              </a:spcBef>
              <a:spcAft>
                <a:spcPts val="0"/>
              </a:spcAft>
              <a:buClr>
                <a:srgbClr val="000000"/>
              </a:buClr>
              <a:buSzPts val="2100"/>
              <a:buFont typeface="Arial"/>
              <a:buNone/>
            </a:pPr>
            <a:endParaRPr sz="1800" b="0" i="0" u="none" strike="noStrike" cap="none">
              <a:solidFill>
                <a:srgbClr val="000000"/>
              </a:solidFill>
              <a:latin typeface="Calibri"/>
              <a:ea typeface="Calibri"/>
              <a:cs typeface="Calibri"/>
              <a:sym typeface="Calibri"/>
            </a:endParaRPr>
          </a:p>
          <a:p>
            <a:pPr marL="0" marR="0" lvl="5" indent="0" algn="l" rtl="0">
              <a:lnSpc>
                <a:spcPct val="100000"/>
              </a:lnSpc>
              <a:spcBef>
                <a:spcPts val="0"/>
              </a:spcBef>
              <a:spcAft>
                <a:spcPts val="0"/>
              </a:spcAft>
              <a:buClr>
                <a:srgbClr val="000000"/>
              </a:buClr>
              <a:buSzPts val="2100"/>
              <a:buFont typeface="Arial"/>
              <a:buNone/>
            </a:pPr>
            <a:endParaRPr sz="1800" b="0" i="0" u="none" strike="noStrike" cap="none">
              <a:solidFill>
                <a:srgbClr val="000000"/>
              </a:solidFill>
              <a:latin typeface="Calibri"/>
              <a:ea typeface="Calibri"/>
              <a:cs typeface="Calibri"/>
              <a:sym typeface="Calibri"/>
            </a:endParaRPr>
          </a:p>
          <a:p>
            <a:pPr marL="0" marR="0" lvl="6" indent="0" algn="l" rtl="0">
              <a:lnSpc>
                <a:spcPct val="100000"/>
              </a:lnSpc>
              <a:spcBef>
                <a:spcPts val="0"/>
              </a:spcBef>
              <a:spcAft>
                <a:spcPts val="0"/>
              </a:spcAft>
              <a:buClr>
                <a:srgbClr val="000000"/>
              </a:buClr>
              <a:buSzPts val="2100"/>
              <a:buFont typeface="Arial"/>
              <a:buNone/>
            </a:pPr>
            <a:endParaRPr sz="1800" b="0" i="0" u="none" strike="noStrike" cap="none">
              <a:solidFill>
                <a:srgbClr val="000000"/>
              </a:solidFill>
              <a:latin typeface="Calibri"/>
              <a:ea typeface="Calibri"/>
              <a:cs typeface="Calibri"/>
              <a:sym typeface="Calibri"/>
            </a:endParaRPr>
          </a:p>
          <a:p>
            <a:pPr marL="0" marR="0" lvl="7" indent="0" algn="l" rtl="0">
              <a:lnSpc>
                <a:spcPct val="100000"/>
              </a:lnSpc>
              <a:spcBef>
                <a:spcPts val="0"/>
              </a:spcBef>
              <a:spcAft>
                <a:spcPts val="0"/>
              </a:spcAft>
              <a:buClr>
                <a:srgbClr val="000000"/>
              </a:buClr>
              <a:buSzPts val="2100"/>
              <a:buFont typeface="Arial"/>
              <a:buNone/>
            </a:pPr>
            <a:endParaRPr sz="1800" b="0" i="0" u="none" strike="noStrike" cap="none">
              <a:solidFill>
                <a:srgbClr val="000000"/>
              </a:solidFill>
              <a:latin typeface="Calibri"/>
              <a:ea typeface="Calibri"/>
              <a:cs typeface="Calibri"/>
              <a:sym typeface="Calibri"/>
            </a:endParaRPr>
          </a:p>
          <a:p>
            <a:pPr marL="0" marR="0" lvl="8" indent="0" algn="l" rtl="0">
              <a:lnSpc>
                <a:spcPct val="100000"/>
              </a:lnSpc>
              <a:spcBef>
                <a:spcPts val="0"/>
              </a:spcBef>
              <a:spcAft>
                <a:spcPts val="0"/>
              </a:spcAft>
              <a:buClr>
                <a:srgbClr val="000000"/>
              </a:buClr>
              <a:buSzPts val="21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5190d3372b_0_153: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5190d3372b_0_1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This is the BMJ Best Practice homepage.  Here, we have a large search box in the middle of the screen to search for conditions or symptoms. As soon as you start typing, auto-suggest steers you to the information you’re searching for.</a:t>
            </a:r>
            <a:endParaRPr/>
          </a:p>
          <a:p>
            <a:pPr marL="0" lvl="0" indent="0" algn="l" rtl="0">
              <a:spcBef>
                <a:spcPts val="0"/>
              </a:spcBef>
              <a:spcAft>
                <a:spcPts val="0"/>
              </a:spcAft>
              <a:buNone/>
            </a:pPr>
            <a:endParaRPr/>
          </a:p>
          <a:p>
            <a:pPr marL="0" lvl="0" indent="0" algn="l" rtl="0">
              <a:spcBef>
                <a:spcPts val="0"/>
              </a:spcBef>
              <a:spcAft>
                <a:spcPts val="0"/>
              </a:spcAft>
              <a:buNone/>
            </a:pPr>
            <a:r>
              <a:rPr lang="en-GB"/>
              <a:t>Below that we have a browse bar, highlighting the wealth of information available.</a:t>
            </a:r>
            <a:endParaRPr/>
          </a:p>
          <a:p>
            <a:pPr marL="0" lvl="0" indent="0" algn="l" rtl="0">
              <a:spcBef>
                <a:spcPts val="0"/>
              </a:spcBef>
              <a:spcAft>
                <a:spcPts val="0"/>
              </a:spcAft>
              <a:buNone/>
            </a:pPr>
            <a:endParaRPr/>
          </a:p>
          <a:p>
            <a:pPr marL="0" lvl="0" indent="0" algn="l" rtl="0">
              <a:spcBef>
                <a:spcPts val="0"/>
              </a:spcBef>
              <a:spcAft>
                <a:spcPts val="0"/>
              </a:spcAft>
              <a:buNone/>
            </a:pPr>
            <a:r>
              <a:rPr lang="en-GB"/>
              <a:t>At the bottom of the screen users can see the most recent Important Updates. Important Updates have significant, potentially practice changing, implications. They will often affect large numbers of patients or be in high risk areas. Key points are summarised so that users can immediately see what’s changed without interrupting their workflow and without having to read through lengthy guidelines.</a:t>
            </a:r>
            <a:endParaRPr/>
          </a:p>
        </p:txBody>
      </p:sp>
      <p:sp>
        <p:nvSpPr>
          <p:cNvPr id="403" name="Google Shape;403;g5190d3372b_0_1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5190d3372b_0_161: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5190d3372b_0_1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There is also a feature on the website which alerts you to Important Updates on topics viewed within the last 6 months (if you have a personal account). This appears as a badge notification next to your email address at the top of the screen - And allows you to quickly update your knowledge on topics relevant to you.</a:t>
            </a:r>
            <a:endParaRPr/>
          </a:p>
        </p:txBody>
      </p:sp>
      <p:sp>
        <p:nvSpPr>
          <p:cNvPr id="412" name="Google Shape;412;g5190d3372b_0_1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5190d3372b_0_167: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5190d3372b_0_1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a:t>So let’s start by looking at an Assessment topic. As we said earlier these cover the evaluation of a symptom, sign or laboratory finding and help narrow down the differential diagnosis.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GB"/>
              <a:t>Also, Best Practice is continuously updated and all topics have a “last reviewed” and a “last updated” date.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GB"/>
              <a:t>The homepages of topics have a summary as well as highlights of the various sections within a topic.</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GB"/>
              <a:t>Assessment topics focus mainly on Diagnosis. However they also have a “Theory” section and an “Emergencies” section with “Urgent considerations”</a:t>
            </a:r>
            <a:endParaRPr/>
          </a:p>
          <a:p>
            <a:pPr marL="0" lvl="0" indent="0" algn="l" rtl="0">
              <a:spcBef>
                <a:spcPts val="0"/>
              </a:spcBef>
              <a:spcAft>
                <a:spcPts val="0"/>
              </a:spcAft>
              <a:buNone/>
            </a:pPr>
            <a:endParaRPr/>
          </a:p>
        </p:txBody>
      </p:sp>
      <p:sp>
        <p:nvSpPr>
          <p:cNvPr id="419" name="Google Shape;419;g5190d3372b_0_1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5190d3372b_0_175: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5190d3372b_0_1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Looking at the Differentials section; Here you’ll be able to see a list of differentials at a glance. Which ideal at the point of care. These are listed by frequency.</a:t>
            </a:r>
            <a:endParaRPr/>
          </a:p>
          <a:p>
            <a:pPr marL="0" lvl="0" indent="0" algn="l" rtl="0">
              <a:spcBef>
                <a:spcPts val="0"/>
              </a:spcBef>
              <a:spcAft>
                <a:spcPts val="0"/>
              </a:spcAft>
              <a:buNone/>
            </a:pPr>
            <a:r>
              <a:rPr lang="en-GB"/>
              <a:t>As displayed on this slide, for each of these differentials, you’re provided with just the right amount of information. That’s the history, exam, and investigations. You’re able to compare between two or more differentials before looking at the full topics via the links provided.</a:t>
            </a:r>
            <a:endParaRPr/>
          </a:p>
        </p:txBody>
      </p:sp>
      <p:sp>
        <p:nvSpPr>
          <p:cNvPr id="428" name="Google Shape;428;g5190d3372b_0_1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5190d3372b_0_180: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5190d3372b_0_1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a:t>Information in Best Practice is highly structured with a unique horizontal navigation that follows the clinical workflow. Looking at the headings on this condition topic, you realise that the navigation makes it very easy to access the various sections in the topic.</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GB"/>
              <a:t>We mentioned Important Updates earlier; these have been introduced as a direct result of user and customer feedback. You can see here how users are alerted to the Important Updates.</a:t>
            </a:r>
            <a:endParaRPr/>
          </a:p>
          <a:p>
            <a:pPr marL="0" lvl="0" indent="0" algn="l" rtl="0">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a:t>Clicking on the alert reveals a summary of the key points, so users can see exactly what has changed without reading lengthy guidelines. Although a link to the original source of the update is also provided.</a:t>
            </a:r>
            <a:endParaRPr/>
          </a:p>
        </p:txBody>
      </p:sp>
      <p:sp>
        <p:nvSpPr>
          <p:cNvPr id="434" name="Google Shape;434;g5190d3372b_0_1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5190d3372b_0_187: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5190d3372b_0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At the point of care, you’ll be mainly looking at the “Diagnosis” and “Management” sections. So we’ll look at these.</a:t>
            </a:r>
            <a:endParaRPr/>
          </a:p>
          <a:p>
            <a:pPr marL="0" lvl="0" indent="0" algn="l" rtl="0">
              <a:spcBef>
                <a:spcPts val="0"/>
              </a:spcBef>
              <a:spcAft>
                <a:spcPts val="0"/>
              </a:spcAft>
              <a:buNone/>
            </a:pPr>
            <a:endParaRPr/>
          </a:p>
          <a:p>
            <a:pPr marL="0" lvl="0" indent="0" algn="l" rtl="0">
              <a:spcBef>
                <a:spcPts val="0"/>
              </a:spcBef>
              <a:spcAft>
                <a:spcPts val="0"/>
              </a:spcAft>
              <a:buNone/>
            </a:pPr>
            <a:r>
              <a:rPr lang="en-GB"/>
              <a:t>We’ve clicked on the “History and exam” subheading. Here we have the diagnostic factors. As you can see these are ideally presented as expandable lists.  Further down you’ll find the risk factors.</a:t>
            </a:r>
            <a:endParaRPr/>
          </a:p>
        </p:txBody>
      </p:sp>
      <p:sp>
        <p:nvSpPr>
          <p:cNvPr id="442" name="Google Shape;442;g5190d3372b_0_1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5190d3372b_0_192: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5190d3372b_0_1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The “Differentials” section here is very important as it allows the user to consider other alternatives or rule them out. With a summary of the Signs and Symptoms and Investigations for each differential. As well as a link to the full topic.</a:t>
            </a:r>
            <a:endParaRPr/>
          </a:p>
        </p:txBody>
      </p:sp>
      <p:sp>
        <p:nvSpPr>
          <p:cNvPr id="448" name="Google Shape;448;g5190d3372b_0_1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5190d3372b_0_197: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5190d3372b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We’re now looking at our unique “Treatment algorithms” under “Management”. These are listed by patient group - and are divided into; Presumptive, Acute, and Ongoing (or chronic).</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GB"/>
              <a:t>Here you have treatment options and dosages. You’re also able to access the drug monographs for the drugs listed. When you click on a drug name, you’ll have the option to select either BNF or BNFC</a:t>
            </a:r>
            <a:endParaRPr/>
          </a:p>
          <a:p>
            <a:pPr marL="0" lvl="0" indent="0" algn="l" rtl="0">
              <a:spcBef>
                <a:spcPts val="0"/>
              </a:spcBef>
              <a:spcAft>
                <a:spcPts val="0"/>
              </a:spcAft>
              <a:buNone/>
            </a:pPr>
            <a:r>
              <a:rPr lang="en-GB"/>
              <a:t>You’ll also notice how Cochrane Clinical Answers are integrated. You’ll be presented with CCA icons next to statements. Upon clicking the icon, the question appears. And if you’d like to read the answer, you click “Show me the answer”</a:t>
            </a:r>
            <a:endParaRPr/>
          </a:p>
          <a:p>
            <a:pPr marL="0" lvl="0" indent="0" algn="l" rtl="0">
              <a:spcBef>
                <a:spcPts val="0"/>
              </a:spcBef>
              <a:spcAft>
                <a:spcPts val="0"/>
              </a:spcAft>
              <a:buNone/>
            </a:pPr>
            <a:endParaRPr/>
          </a:p>
        </p:txBody>
      </p:sp>
      <p:sp>
        <p:nvSpPr>
          <p:cNvPr id="454" name="Google Shape;454;g5190d3372b_0_1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190d3372b_0_7: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5190d3372b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sz="1200">
                <a:latin typeface="Calibri"/>
                <a:ea typeface="Calibri"/>
                <a:cs typeface="Calibri"/>
                <a:sym typeface="Calibri"/>
              </a:rPr>
              <a:t>A POINT OF CARE clinical decision support tool. Designed for use in real life hospital setting. Best Practice is uniquely structured around the patient consultation with advice on symptom evaluation, test ordering and treatment approach.</a:t>
            </a:r>
            <a:endParaRPr/>
          </a:p>
          <a:p>
            <a:pPr marL="0" lvl="0" indent="0" algn="l" rtl="0">
              <a:spcBef>
                <a:spcPts val="0"/>
              </a:spcBef>
              <a:spcAft>
                <a:spcPts val="0"/>
              </a:spcAft>
              <a:buClr>
                <a:schemeClr val="dk1"/>
              </a:buClr>
              <a:buSzPts val="1200"/>
              <a:buFont typeface="Calibri"/>
              <a:buNone/>
            </a:pPr>
            <a:endParaRPr sz="1200">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GB" sz="1200">
                <a:latin typeface="Calibri"/>
                <a:ea typeface="Calibri"/>
                <a:cs typeface="Calibri"/>
                <a:sym typeface="Calibri"/>
              </a:rPr>
              <a:t>Best Practice is recognised as one of the best clinical decision support tools for health professionals worldwide. In 2016, BMJ Best Practice was ranked equal first in an independent review of CDS tools for breadth of disease coverage, editorial quality, and evidence-based methodology.</a:t>
            </a:r>
            <a:endParaRPr/>
          </a:p>
          <a:p>
            <a:pPr marL="0" lvl="0" indent="0" algn="l" rtl="0">
              <a:spcBef>
                <a:spcPts val="0"/>
              </a:spcBef>
              <a:spcAft>
                <a:spcPts val="0"/>
              </a:spcAft>
              <a:buClr>
                <a:schemeClr val="dk1"/>
              </a:buClr>
              <a:buSzPts val="1200"/>
              <a:buFont typeface="Calibri"/>
              <a:buNone/>
            </a:pPr>
            <a:endParaRPr sz="1200">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GB" sz="1200">
                <a:latin typeface="Calibri"/>
                <a:ea typeface="Calibri"/>
                <a:cs typeface="Calibri"/>
                <a:sym typeface="Calibri"/>
              </a:rPr>
              <a:t>In another independent study of diagnostic decision support tools, BMJ Best Practice scored highest.</a:t>
            </a:r>
            <a:endParaRPr sz="1200">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GB" sz="1200">
                <a:latin typeface="Calibri"/>
                <a:ea typeface="Calibri"/>
                <a:cs typeface="Calibri"/>
                <a:sym typeface="Calibri"/>
              </a:rPr>
              <a:t>http://bestpractice.bmj.com/info/reinvention/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5190d3372b_0_207: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5190d3372b_0_2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Now to some popular features:</a:t>
            </a:r>
            <a:endParaRPr/>
          </a:p>
          <a:p>
            <a:pPr marL="171450" lvl="0" indent="-171450" algn="l" rtl="0">
              <a:spcBef>
                <a:spcPts val="0"/>
              </a:spcBef>
              <a:spcAft>
                <a:spcPts val="0"/>
              </a:spcAft>
              <a:buClr>
                <a:schemeClr val="dk1"/>
              </a:buClr>
              <a:buSzPts val="1200"/>
              <a:buFont typeface="Arial"/>
              <a:buChar char="•"/>
            </a:pPr>
            <a:r>
              <a:rPr lang="en-GB"/>
              <a:t>Best Practice contains over 400 “patient leaflets”. These mirror the information on the topics. They are written in plain English. They’re accredited by the Information Standard and every leaflet is reviewed by the BMJ patient panel.</a:t>
            </a:r>
            <a:endParaRPr/>
          </a:p>
          <a:p>
            <a:pPr marL="171450" marR="0" lvl="0" indent="-171450" algn="l" rtl="0">
              <a:lnSpc>
                <a:spcPct val="100000"/>
              </a:lnSpc>
              <a:spcBef>
                <a:spcPts val="0"/>
              </a:spcBef>
              <a:spcAft>
                <a:spcPts val="0"/>
              </a:spcAft>
              <a:buClr>
                <a:schemeClr val="dk1"/>
              </a:buClr>
              <a:buSzPts val="1200"/>
              <a:buFont typeface="Arial"/>
              <a:buChar char="•"/>
            </a:pPr>
            <a:r>
              <a:rPr lang="en-GB"/>
              <a:t>The “View PDF” feature allows you to download a PDF of the whole topic.</a:t>
            </a:r>
            <a:endParaRPr/>
          </a:p>
          <a:p>
            <a:pPr marL="171450" marR="0" lvl="0" indent="-171450" algn="l" rtl="0">
              <a:lnSpc>
                <a:spcPct val="100000"/>
              </a:lnSpc>
              <a:spcBef>
                <a:spcPts val="0"/>
              </a:spcBef>
              <a:spcAft>
                <a:spcPts val="0"/>
              </a:spcAft>
              <a:buClr>
                <a:schemeClr val="dk1"/>
              </a:buClr>
              <a:buSzPts val="1200"/>
              <a:buFont typeface="Arial"/>
              <a:buChar char="•"/>
            </a:pPr>
            <a:r>
              <a:rPr lang="en-GB"/>
              <a:t>“Procedural videos” are also very popular. These cover essential clinical techniques. They are short, high quality animations. A list of equipment, contraindications, indications, complications and aftercare is also included.</a:t>
            </a:r>
            <a:endParaRPr/>
          </a:p>
          <a:p>
            <a:pPr marL="171450" marR="0" lvl="0" indent="-171450" algn="l" rtl="0">
              <a:lnSpc>
                <a:spcPct val="100000"/>
              </a:lnSpc>
              <a:spcBef>
                <a:spcPts val="0"/>
              </a:spcBef>
              <a:spcAft>
                <a:spcPts val="0"/>
              </a:spcAft>
              <a:buClr>
                <a:schemeClr val="dk1"/>
              </a:buClr>
              <a:buSzPts val="1200"/>
              <a:buFont typeface="Arial"/>
              <a:buChar char="•"/>
            </a:pPr>
            <a:r>
              <a:rPr lang="en-GB"/>
              <a:t>The CME/CPD feature located on the top right corner of the page will only appear if you are signed into your personal account. It allows you to create certificates of your activity on the website and application.</a:t>
            </a:r>
            <a:endParaRPr/>
          </a:p>
        </p:txBody>
      </p:sp>
      <p:sp>
        <p:nvSpPr>
          <p:cNvPr id="465" name="Google Shape;465;g5190d3372b_0_2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5b4cde4307_0_20: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5b4cde4307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The application has an intuitive interface. With a search box and browse functionality to browse specialties, view updates, or access the calculators.</a:t>
            </a:r>
            <a:endParaRPr/>
          </a:p>
          <a:p>
            <a:pPr marL="0" lvl="0" indent="0" algn="l" rtl="0">
              <a:spcBef>
                <a:spcPts val="0"/>
              </a:spcBef>
              <a:spcAft>
                <a:spcPts val="0"/>
              </a:spcAft>
              <a:buNone/>
            </a:pPr>
            <a:endParaRPr/>
          </a:p>
          <a:p>
            <a:pPr marL="0" lvl="0" indent="0" algn="l" rtl="0">
              <a:spcBef>
                <a:spcPts val="0"/>
              </a:spcBef>
              <a:spcAft>
                <a:spcPts val="0"/>
              </a:spcAft>
              <a:buNone/>
            </a:pPr>
            <a:r>
              <a:rPr lang="en-GB"/>
              <a:t>And here are a couple of user reviews from the App Store.</a:t>
            </a:r>
            <a:endParaRPr/>
          </a:p>
        </p:txBody>
      </p:sp>
      <p:sp>
        <p:nvSpPr>
          <p:cNvPr id="480" name="Google Shape;480;g5b4cde4307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5190d3372b_0_230: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5190d3372b_0_2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You’ll notice that topics on the app have a very intuitive vertical navigation. </a:t>
            </a:r>
            <a:endParaRPr/>
          </a:p>
          <a:p>
            <a:pPr marL="0" lvl="0" indent="0" algn="l" rtl="0">
              <a:spcBef>
                <a:spcPts val="0"/>
              </a:spcBef>
              <a:spcAft>
                <a:spcPts val="0"/>
              </a:spcAft>
              <a:buNone/>
            </a:pPr>
            <a:endParaRPr/>
          </a:p>
        </p:txBody>
      </p:sp>
      <p:sp>
        <p:nvSpPr>
          <p:cNvPr id="505" name="Google Shape;505;g5190d3372b_0_2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5190d3372b_0_25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r>
              <a:rPr lang="en-GB"/>
              <a:t>Best Practice is active on social media. You can expect to see engaging posts about diagnosis and management of conditions, as well as new topics or important updates.</a:t>
            </a:r>
            <a:endParaRPr/>
          </a:p>
          <a:p>
            <a:pPr marL="0" lvl="0" indent="0" algn="l" rtl="0">
              <a:spcBef>
                <a:spcPts val="0"/>
              </a:spcBef>
              <a:spcAft>
                <a:spcPts val="0"/>
              </a:spcAft>
              <a:buClr>
                <a:schemeClr val="dk1"/>
              </a:buClr>
              <a:buSzPts val="1200"/>
              <a:buFont typeface="Calibri"/>
              <a:buNone/>
            </a:pPr>
            <a:endParaRPr/>
          </a:p>
        </p:txBody>
      </p:sp>
      <p:sp>
        <p:nvSpPr>
          <p:cNvPr id="516" name="Google Shape;516;g5190d3372b_0_256:notes"/>
          <p:cNvSpPr>
            <a:spLocks noGrp="1" noRot="1" noChangeAspect="1"/>
          </p:cNvSpPr>
          <p:nvPr>
            <p:ph type="sldImg" idx="2"/>
          </p:nvPr>
        </p:nvSpPr>
        <p:spPr>
          <a:xfrm>
            <a:off x="2754313" y="514350"/>
            <a:ext cx="3635375"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5190d3372b_0_268: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g5190d3372b_0_2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30" name="Google Shape;530;g5190d3372b_0_2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5190d3372b_0_2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g5190d3372b_0_274: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5190d3372b_0_278: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g5190d3372b_0_2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GB"/>
              <a:t>BMJ Best Practice can help ensure better, safer care with fast access to the latest clinical information. </a:t>
            </a:r>
            <a:endParaRPr/>
          </a:p>
          <a:p>
            <a:pPr marL="0" lvl="0" indent="0" algn="l" rtl="0">
              <a:spcBef>
                <a:spcPts val="0"/>
              </a:spcBef>
              <a:spcAft>
                <a:spcPts val="0"/>
              </a:spcAft>
              <a:buClr>
                <a:schemeClr val="lt1"/>
              </a:buClr>
              <a:buSzPts val="1200"/>
              <a:buFont typeface="Calibri"/>
              <a:buNone/>
            </a:pPr>
            <a:endParaRPr/>
          </a:p>
          <a:p>
            <a:pPr marL="0" lvl="0" indent="0" algn="l" rtl="0">
              <a:spcBef>
                <a:spcPts val="0"/>
              </a:spcBef>
              <a:spcAft>
                <a:spcPts val="0"/>
              </a:spcAft>
              <a:buClr>
                <a:schemeClr val="lt1"/>
              </a:buClr>
              <a:buSzPts val="1200"/>
              <a:buFont typeface="Calibri"/>
              <a:buNone/>
            </a:pPr>
            <a:r>
              <a:rPr lang="en-GB"/>
              <a:t>Best Practice is used by the whole multidisciplinary team. So while it’s ideal for supporting new staff such as junior doctors, it is also used by nurses, and pharmacists. Why? Best Practice has the latest point of care information for over 90% of the most commonly presented conditions in both primary and secondary care settings.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GB"/>
              <a:t>Best Practice supports you with the very latest evidence and expert opinion.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GB"/>
              <a:t>Best Practice offers direct access to drug monographs on BNF/BNFC, without disturbing your workflow.</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GB"/>
              <a:t>Best Practice also makes joint decision making easier, with access to over 400 patient leaflets.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SzPts val="1200"/>
              <a:buNone/>
            </a:pPr>
            <a:r>
              <a:rPr lang="en-GB"/>
              <a:t>The highly rated BMJ Best practice app is also available to you. This can be used offline, providing you with trusted decision support information in an instant.</a:t>
            </a:r>
            <a:endParaRPr/>
          </a:p>
        </p:txBody>
      </p:sp>
      <p:sp>
        <p:nvSpPr>
          <p:cNvPr id="544" name="Google Shape;544;g5190d3372b_0_2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58984da147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a:t>Also, as long as you’re in logged into your personal account, or using the app – all search and browse activity is automatically tracked. You can then download CPD/CME certificates of your activity to support revalidation and appraisals</a:t>
            </a:r>
            <a:endParaRPr/>
          </a:p>
          <a:p>
            <a:pPr marL="0" marR="0" lvl="0" indent="0" algn="l" rtl="0">
              <a:spcBef>
                <a:spcPts val="0"/>
              </a:spcBef>
              <a:spcAft>
                <a:spcPts val="0"/>
              </a:spcAft>
              <a:buClr>
                <a:schemeClr val="dk1"/>
              </a:buClr>
              <a:buSzPts val="1200"/>
              <a:buFont typeface="Calibri"/>
              <a:buNone/>
            </a:pPr>
            <a:endParaRPr/>
          </a:p>
        </p:txBody>
      </p:sp>
      <p:sp>
        <p:nvSpPr>
          <p:cNvPr id="558" name="Google Shape;558;g58984da147_0_1: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5190d3372b_0_13: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5190d3372b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i="0">
                <a:solidFill>
                  <a:schemeClr val="dk1"/>
                </a:solidFill>
                <a:latin typeface="Calibri"/>
                <a:ea typeface="Calibri"/>
                <a:cs typeface="Calibri"/>
                <a:sym typeface="Calibri"/>
              </a:rPr>
              <a:t>Best Practice is committed to continuous improvement with users at the heart of what they do.</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GB" sz="1200" b="0" i="0">
                <a:solidFill>
                  <a:schemeClr val="dk1"/>
                </a:solidFill>
                <a:latin typeface="Calibri"/>
                <a:ea typeface="Calibri"/>
                <a:cs typeface="Calibri"/>
                <a:sym typeface="Calibri"/>
              </a:rPr>
              <a:t>Since 2015 BMJ has carried out extensive research amongst health</a:t>
            </a:r>
            <a:r>
              <a:rPr lang="en-GB"/>
              <a:t>care professionals </a:t>
            </a:r>
            <a:r>
              <a:rPr lang="en-GB" sz="1200" b="0" i="0">
                <a:solidFill>
                  <a:schemeClr val="dk1"/>
                </a:solidFill>
                <a:latin typeface="Calibri"/>
                <a:ea typeface="Calibri"/>
                <a:cs typeface="Calibri"/>
                <a:sym typeface="Calibri"/>
              </a:rPr>
              <a:t>and customers around the world. Th</a:t>
            </a:r>
            <a:r>
              <a:rPr lang="en-GB"/>
              <a:t>is research has</a:t>
            </a:r>
            <a:r>
              <a:rPr lang="en-GB" sz="1200" b="0" i="0">
                <a:solidFill>
                  <a:schemeClr val="dk1"/>
                </a:solidFill>
                <a:latin typeface="Calibri"/>
                <a:ea typeface="Calibri"/>
                <a:cs typeface="Calibri"/>
                <a:sym typeface="Calibri"/>
              </a:rPr>
              <a:t> steered the development of BMJ Best Practice and every feature you see has been researched, developed and tested thoroughly.</a:t>
            </a:r>
            <a:endParaRPr/>
          </a:p>
          <a:p>
            <a:pPr marL="0" lvl="0" indent="0" algn="l" rtl="0">
              <a:spcBef>
                <a:spcPts val="0"/>
              </a:spcBef>
              <a:spcAft>
                <a:spcPts val="0"/>
              </a:spcAft>
              <a:buNone/>
            </a:pPr>
            <a:r>
              <a:rPr lang="en-GB" sz="1200" b="0" i="0">
                <a:solidFill>
                  <a:schemeClr val="dk1"/>
                </a:solidFill>
                <a:latin typeface="Calibri"/>
                <a:ea typeface="Calibri"/>
                <a:cs typeface="Calibri"/>
                <a:sym typeface="Calibri"/>
              </a:rPr>
              <a:t>The reinvention has focused on </a:t>
            </a:r>
            <a:r>
              <a:rPr lang="en-GB"/>
              <a:t>users</a:t>
            </a:r>
            <a:r>
              <a:rPr lang="en-GB" sz="1200" b="0" i="0">
                <a:solidFill>
                  <a:schemeClr val="dk1"/>
                </a:solidFill>
                <a:latin typeface="Calibri"/>
                <a:ea typeface="Calibri"/>
                <a:cs typeface="Calibri"/>
                <a:sym typeface="Calibri"/>
              </a:rPr>
              <a:t> number one requirement: to find the latest information quickly and easily, whenever and wherever they need it.</a:t>
            </a:r>
            <a:endParaRPr/>
          </a:p>
          <a:p>
            <a:pPr marL="0" marR="0" lvl="0" indent="0" algn="l" rtl="0">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http://bestpractice.bmj.com/info/reinvention/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5190d3372b_0_25: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5190d3372b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BMJ Best Practice can help ensure better, safer care with fast access to the latest clinical information. </a:t>
            </a:r>
            <a:endParaRPr>
              <a:solidFill>
                <a:srgbClr val="000000"/>
              </a:solidFill>
            </a:endParaRPr>
          </a:p>
          <a:p>
            <a:pPr marL="0" marR="0" lvl="0" indent="0" algn="l" rtl="0">
              <a:lnSpc>
                <a:spcPct val="100000"/>
              </a:lnSpc>
              <a:spcBef>
                <a:spcPts val="0"/>
              </a:spcBef>
              <a:spcAft>
                <a:spcPts val="0"/>
              </a:spcAft>
              <a:buClr>
                <a:srgbClr val="FFFFFF"/>
              </a:buClr>
              <a:buSzPts val="1200"/>
              <a:buFont typeface="Calibri"/>
              <a:buNone/>
            </a:pPr>
            <a:endParaRPr>
              <a:solidFill>
                <a:srgbClr val="000000"/>
              </a:solidFill>
            </a:endParaRPr>
          </a:p>
          <a:p>
            <a:pPr marL="0" marR="0" lvl="0" indent="0" algn="l" rtl="0">
              <a:lnSpc>
                <a:spcPct val="100000"/>
              </a:lnSpc>
              <a:spcBef>
                <a:spcPts val="0"/>
              </a:spcBef>
              <a:spcAft>
                <a:spcPts val="0"/>
              </a:spcAft>
              <a:buClr>
                <a:srgbClr val="FFFFFF"/>
              </a:buClr>
              <a:buSzPts val="1200"/>
              <a:buFont typeface="Calibri"/>
              <a:buNone/>
            </a:pPr>
            <a:r>
              <a:rPr lang="en-GB" sz="1200">
                <a:solidFill>
                  <a:srgbClr val="000000"/>
                </a:solidFill>
                <a:latin typeface="Calibri"/>
                <a:ea typeface="Calibri"/>
                <a:cs typeface="Calibri"/>
                <a:sym typeface="Calibri"/>
              </a:rPr>
              <a:t>Best Practice is used by the whole multidisciplinary team. So while i</a:t>
            </a:r>
            <a:r>
              <a:rPr lang="en-GB">
                <a:solidFill>
                  <a:srgbClr val="000000"/>
                </a:solidFill>
              </a:rPr>
              <a:t>t’s ideal for supporting new staff such as junior doctors, it is also used by nurses, and pharmacists. Why? Best Practice has the latest point of care information for over 90% of the most commonly presented conditions in both primary and secondary care settings.</a:t>
            </a:r>
            <a:endParaRPr>
              <a:solidFill>
                <a:srgbClr val="000000"/>
              </a:solidFill>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a:t>With BMJ Best Practice you can be confident in your clinical decisions, with BMJ’s robust evidence-based methodology.</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a:t>Best Practice offers direct access to drug monographs on BNF/BNFC, without disturbing your workflow.</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a:t>Best Practice also makes joint decision making easier, with access to over 400 patient leaflets.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a:t>The highly rated BMJ Best practice app is also available to you. This can be used offline, providing you with trusted decision support information in an instant.</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spcBef>
                <a:spcPts val="0"/>
              </a:spcBef>
              <a:spcAft>
                <a:spcPts val="0"/>
              </a:spcAft>
              <a:buClr>
                <a:schemeClr val="dk1"/>
              </a:buClr>
              <a:buSzPts val="1200"/>
              <a:buFont typeface="Calibri"/>
              <a:buNone/>
            </a:pPr>
            <a:r>
              <a:rPr lang="en-GB"/>
              <a:t>Also, as</a:t>
            </a:r>
            <a:r>
              <a:rPr lang="en-GB" sz="1200" b="0" i="0" u="none" strike="noStrike" cap="none">
                <a:solidFill>
                  <a:schemeClr val="dk1"/>
                </a:solidFill>
                <a:latin typeface="Calibri"/>
                <a:ea typeface="Calibri"/>
                <a:cs typeface="Calibri"/>
                <a:sym typeface="Calibri"/>
              </a:rPr>
              <a:t> long as you’re in logged into your personal account, or using the app – all search and browse activity is automatically tracked. You can then download CPD/CME certificates of your activity</a:t>
            </a:r>
            <a:r>
              <a:rPr lang="en-GB"/>
              <a:t> </a:t>
            </a:r>
            <a:r>
              <a:rPr lang="en-GB" sz="1200" b="0" i="0" u="none" strike="noStrike" cap="none">
                <a:solidFill>
                  <a:schemeClr val="dk1"/>
                </a:solidFill>
                <a:latin typeface="Calibri"/>
                <a:ea typeface="Calibri"/>
                <a:cs typeface="Calibri"/>
                <a:sym typeface="Calibri"/>
              </a:rPr>
              <a:t>to support revalidation and appraisal</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a:p>
          <a:p>
            <a:pPr marL="0" marR="0" lvl="0" indent="0" algn="l" rtl="0">
              <a:lnSpc>
                <a:spcPct val="116857"/>
              </a:lnSpc>
              <a:spcBef>
                <a:spcPts val="0"/>
              </a:spcBef>
              <a:spcAft>
                <a:spcPts val="0"/>
              </a:spcAft>
              <a:buClr>
                <a:schemeClr val="dk1"/>
              </a:buClr>
              <a:buSzPts val="1100"/>
              <a:buFont typeface="Arial"/>
              <a:buNone/>
            </a:pPr>
            <a:endParaRPr/>
          </a:p>
        </p:txBody>
      </p:sp>
      <p:sp>
        <p:nvSpPr>
          <p:cNvPr id="326" name="Google Shape;326;g5190d3372b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190d3372b_0_241: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5190d3372b_0_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a:t>Best Practice won several awards. And BMJ continue to engage with their users to ensure continuous improvement.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5190d3372b_0_106: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5190d3372b_0_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a:t>BMJ Best Practice offers a very intuitive navigation. There are two main topic types: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GB"/>
              <a:t>-Assessment topics: and these cover the evaluation of a symptom, sign or laboratory finding and help narrow down the differential diagnosis.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GB"/>
              <a:t>-Condition topics: form the majority of content, and these cover the complete management of conditions. Covering: theory, prevention, diagnosis, treatment, and prognosis</a:t>
            </a:r>
            <a:endParaRPr/>
          </a:p>
        </p:txBody>
      </p:sp>
      <p:sp>
        <p:nvSpPr>
          <p:cNvPr id="350" name="Google Shape;350;g5190d3372b_0_1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190d3372b_0_113: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5190d3372b_0_1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a:t>
            </a:r>
            <a:endParaRPr/>
          </a:p>
          <a:p>
            <a:pPr marL="0" lvl="0" indent="0" algn="l" rtl="0">
              <a:spcBef>
                <a:spcPts val="0"/>
              </a:spcBef>
              <a:spcAft>
                <a:spcPts val="0"/>
              </a:spcAft>
              <a:buNone/>
            </a:pPr>
            <a:r>
              <a:rPr lang="en-GB"/>
              <a:t>Provide any relevant details of local access methods available to your users e.g.</a:t>
            </a:r>
            <a:endParaRPr/>
          </a:p>
          <a:p>
            <a:pPr marL="171450" lvl="0" indent="-171450" algn="l" rtl="0">
              <a:spcBef>
                <a:spcPts val="0"/>
              </a:spcBef>
              <a:spcAft>
                <a:spcPts val="0"/>
              </a:spcAft>
              <a:buClr>
                <a:schemeClr val="dk1"/>
              </a:buClr>
              <a:buSzPts val="1200"/>
              <a:buFont typeface="Calibri"/>
              <a:buChar char="-"/>
            </a:pPr>
            <a:r>
              <a:rPr lang="en-GB"/>
              <a:t>Access via networked computers</a:t>
            </a:r>
            <a:endParaRPr/>
          </a:p>
          <a:p>
            <a:pPr marL="171450" lvl="0" indent="-171450" algn="l" rtl="0">
              <a:spcBef>
                <a:spcPts val="0"/>
              </a:spcBef>
              <a:spcAft>
                <a:spcPts val="0"/>
              </a:spcAft>
              <a:buClr>
                <a:schemeClr val="dk1"/>
              </a:buClr>
              <a:buSzPts val="1200"/>
              <a:buFont typeface="Calibri"/>
              <a:buChar char="-"/>
            </a:pPr>
            <a:r>
              <a:rPr lang="en-GB"/>
              <a:t>Access via intranet</a:t>
            </a:r>
            <a:endParaRPr/>
          </a:p>
          <a:p>
            <a:pPr marL="171450" lvl="0" indent="-171450" algn="l" rtl="0">
              <a:spcBef>
                <a:spcPts val="0"/>
              </a:spcBef>
              <a:spcAft>
                <a:spcPts val="0"/>
              </a:spcAft>
              <a:buClr>
                <a:schemeClr val="dk1"/>
              </a:buClr>
              <a:buSzPts val="1200"/>
              <a:buFont typeface="Calibri"/>
              <a:buChar char="-"/>
            </a:pPr>
            <a:r>
              <a:rPr lang="en-GB"/>
              <a:t>Access via desktop icon</a:t>
            </a:r>
            <a:endParaRPr/>
          </a:p>
          <a:p>
            <a:pPr marL="0" lvl="0" indent="0" algn="l" rtl="0">
              <a:spcBef>
                <a:spcPts val="0"/>
              </a:spcBef>
              <a:spcAft>
                <a:spcPts val="0"/>
              </a:spcAft>
              <a:buClr>
                <a:schemeClr val="dk1"/>
              </a:buClr>
              <a:buSzPts val="1200"/>
              <a:buFont typeface="Calibri"/>
              <a:buNone/>
            </a:pPr>
            <a:r>
              <a:rPr lang="en-GB"/>
              <a:t>Note: Access via OpenAthens is not required/will not work if accessing via other methods.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GB"/>
              <a:t>The following slides show access via OpenAthens</a:t>
            </a:r>
            <a:endParaRPr/>
          </a:p>
          <a:p>
            <a:pPr marL="0" lvl="0" indent="0" algn="l" rtl="0">
              <a:spcBef>
                <a:spcPts val="0"/>
              </a:spcBef>
              <a:spcAft>
                <a:spcPts val="0"/>
              </a:spcAft>
              <a:buClr>
                <a:schemeClr val="dk1"/>
              </a:buClr>
              <a:buSzPts val="1200"/>
              <a:buFont typeface="Calibri"/>
              <a:buNone/>
            </a:pPr>
            <a:r>
              <a:rPr lang="en-GB"/>
              <a:t>------------</a:t>
            </a:r>
            <a:endParaRPr/>
          </a:p>
          <a:p>
            <a:pPr marL="0" lvl="0" indent="0" algn="l" rtl="0">
              <a:spcBef>
                <a:spcPts val="0"/>
              </a:spcBef>
              <a:spcAft>
                <a:spcPts val="0"/>
              </a:spcAft>
              <a:buClr>
                <a:schemeClr val="dk1"/>
              </a:buClr>
              <a:buSzPts val="1200"/>
              <a:buFont typeface="Calibri"/>
              <a:buNone/>
            </a:pPr>
            <a:r>
              <a:rPr lang="en-GB"/>
              <a:t>You’re able to access BMJ Best Practice via OpenAthens (this is not required if accessing via the above methods).</a:t>
            </a:r>
            <a:endParaRPr/>
          </a:p>
          <a:p>
            <a:pPr marL="0" lvl="0" indent="0" algn="l" rtl="0">
              <a:spcBef>
                <a:spcPts val="0"/>
              </a:spcBef>
              <a:spcAft>
                <a:spcPts val="0"/>
              </a:spcAft>
              <a:buClr>
                <a:schemeClr val="dk1"/>
              </a:buClr>
              <a:buSzPts val="1200"/>
              <a:buFont typeface="Calibri"/>
              <a:buNone/>
            </a:pPr>
            <a:r>
              <a:rPr lang="en-GB"/>
              <a:t>Visit bestpractice.bmj.com and click “Log in”</a:t>
            </a:r>
            <a:endParaRPr/>
          </a:p>
        </p:txBody>
      </p:sp>
      <p:sp>
        <p:nvSpPr>
          <p:cNvPr id="358" name="Google Shape;358;g5190d3372b_0_1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5190d3372b_0_121: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5190d3372b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You then select “Open Athens”</a:t>
            </a:r>
            <a:endParaRPr/>
          </a:p>
        </p:txBody>
      </p:sp>
      <p:sp>
        <p:nvSpPr>
          <p:cNvPr id="367" name="Google Shape;367;g5190d3372b_0_1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5190d3372b_0_130:notes"/>
          <p:cNvSpPr txBox="1">
            <a:spLocks noGrp="1"/>
          </p:cNvSpPr>
          <p:nvPr>
            <p:ph type="body" idx="1"/>
          </p:nvPr>
        </p:nvSpPr>
        <p:spPr>
          <a:xfrm>
            <a:off x="685802"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You enter the OpenAthens credentials and click “Sign in”</a:t>
            </a:r>
            <a:endParaRPr/>
          </a:p>
        </p:txBody>
      </p:sp>
      <p:sp>
        <p:nvSpPr>
          <p:cNvPr id="376" name="Google Shape;376;g5190d3372b_0_130: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802005" y="2348896"/>
            <a:ext cx="9089390" cy="1620743"/>
          </a:xfrm>
          <a:prstGeom prst="rect">
            <a:avLst/>
          </a:prstGeom>
          <a:noFill/>
          <a:ln>
            <a:noFill/>
          </a:ln>
        </p:spPr>
        <p:txBody>
          <a:bodyPr spcFirstLastPara="1" wrap="square" lIns="91425" tIns="91425" rIns="91425" bIns="91425" anchor="ctr" anchorCtr="0"/>
          <a:lstStyle>
            <a:lvl1pPr marR="0" lvl="0" algn="ctr">
              <a:lnSpc>
                <a:spcPct val="46608"/>
              </a:lnSpc>
              <a:spcBef>
                <a:spcPts val="0"/>
              </a:spcBef>
              <a:spcAft>
                <a:spcPts val="0"/>
              </a:spcAft>
              <a:buClr>
                <a:schemeClr val="dk1"/>
              </a:buClr>
              <a:buSzPts val="1400"/>
              <a:buFont typeface="Calibri"/>
              <a:buNone/>
              <a:defRPr sz="514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2105"/>
            </a:lvl2pPr>
            <a:lvl3pPr lvl="2">
              <a:spcBef>
                <a:spcPts val="0"/>
              </a:spcBef>
              <a:spcAft>
                <a:spcPts val="0"/>
              </a:spcAft>
              <a:buSzPts val="1400"/>
              <a:buNone/>
              <a:defRPr sz="2105"/>
            </a:lvl3pPr>
            <a:lvl4pPr lvl="3">
              <a:spcBef>
                <a:spcPts val="0"/>
              </a:spcBef>
              <a:spcAft>
                <a:spcPts val="0"/>
              </a:spcAft>
              <a:buSzPts val="1400"/>
              <a:buNone/>
              <a:defRPr sz="2105"/>
            </a:lvl4pPr>
            <a:lvl5pPr lvl="4">
              <a:spcBef>
                <a:spcPts val="0"/>
              </a:spcBef>
              <a:spcAft>
                <a:spcPts val="0"/>
              </a:spcAft>
              <a:buSzPts val="1400"/>
              <a:buNone/>
              <a:defRPr sz="2105"/>
            </a:lvl5pPr>
            <a:lvl6pPr lvl="5">
              <a:spcBef>
                <a:spcPts val="0"/>
              </a:spcBef>
              <a:spcAft>
                <a:spcPts val="0"/>
              </a:spcAft>
              <a:buSzPts val="1400"/>
              <a:buNone/>
              <a:defRPr sz="2105"/>
            </a:lvl6pPr>
            <a:lvl7pPr lvl="6">
              <a:spcBef>
                <a:spcPts val="0"/>
              </a:spcBef>
              <a:spcAft>
                <a:spcPts val="0"/>
              </a:spcAft>
              <a:buSzPts val="1400"/>
              <a:buNone/>
              <a:defRPr sz="2105"/>
            </a:lvl7pPr>
            <a:lvl8pPr lvl="7">
              <a:spcBef>
                <a:spcPts val="0"/>
              </a:spcBef>
              <a:spcAft>
                <a:spcPts val="0"/>
              </a:spcAft>
              <a:buSzPts val="1400"/>
              <a:buNone/>
              <a:defRPr sz="2105"/>
            </a:lvl8pPr>
            <a:lvl9pPr lvl="8">
              <a:spcBef>
                <a:spcPts val="0"/>
              </a:spcBef>
              <a:spcAft>
                <a:spcPts val="0"/>
              </a:spcAft>
              <a:buSzPts val="1400"/>
              <a:buNone/>
              <a:defRPr sz="2105"/>
            </a:lvl9pPr>
          </a:lstStyle>
          <a:p>
            <a:endParaRPr/>
          </a:p>
        </p:txBody>
      </p:sp>
      <p:sp>
        <p:nvSpPr>
          <p:cNvPr id="14" name="Google Shape;14;p2"/>
          <p:cNvSpPr txBox="1">
            <a:spLocks noGrp="1"/>
          </p:cNvSpPr>
          <p:nvPr>
            <p:ph type="subTitle" idx="1"/>
          </p:nvPr>
        </p:nvSpPr>
        <p:spPr>
          <a:xfrm>
            <a:off x="1604010" y="4284717"/>
            <a:ext cx="7485380" cy="1932543"/>
          </a:xfrm>
          <a:prstGeom prst="rect">
            <a:avLst/>
          </a:prstGeom>
          <a:noFill/>
          <a:ln>
            <a:noFill/>
          </a:ln>
        </p:spPr>
        <p:txBody>
          <a:bodyPr spcFirstLastPara="1" wrap="square" lIns="91425" tIns="91425" rIns="91425" bIns="91425" anchor="t" anchorCtr="0"/>
          <a:lstStyle>
            <a:lvl1pPr marR="0" lvl="0" algn="ctr">
              <a:lnSpc>
                <a:spcPct val="64083"/>
              </a:lnSpc>
              <a:spcBef>
                <a:spcPts val="748"/>
              </a:spcBef>
              <a:spcAft>
                <a:spcPts val="0"/>
              </a:spcAft>
              <a:buClr>
                <a:srgbClr val="888888"/>
              </a:buClr>
              <a:buSzPts val="3200"/>
              <a:buFont typeface="Arial"/>
              <a:buNone/>
              <a:defRPr sz="3741" b="0" i="0" u="none" strike="noStrike" cap="none">
                <a:solidFill>
                  <a:srgbClr val="888888"/>
                </a:solidFill>
                <a:latin typeface="Calibri"/>
                <a:ea typeface="Calibri"/>
                <a:cs typeface="Calibri"/>
                <a:sym typeface="Calibri"/>
              </a:defRPr>
            </a:lvl1pPr>
            <a:lvl2pPr marR="0" lvl="1" algn="ctr">
              <a:lnSpc>
                <a:spcPct val="73243"/>
              </a:lnSpc>
              <a:spcBef>
                <a:spcPts val="655"/>
              </a:spcBef>
              <a:spcAft>
                <a:spcPts val="0"/>
              </a:spcAft>
              <a:buClr>
                <a:srgbClr val="888888"/>
              </a:buClr>
              <a:buSzPts val="2800"/>
              <a:buFont typeface="Arial"/>
              <a:buNone/>
              <a:defRPr sz="3274" b="0" i="0" u="none" strike="noStrike" cap="none">
                <a:solidFill>
                  <a:srgbClr val="888888"/>
                </a:solidFill>
                <a:latin typeface="Calibri"/>
                <a:ea typeface="Calibri"/>
                <a:cs typeface="Calibri"/>
                <a:sym typeface="Calibri"/>
              </a:defRPr>
            </a:lvl2pPr>
            <a:lvl3pPr marR="0" lvl="2" algn="ctr">
              <a:lnSpc>
                <a:spcPct val="85429"/>
              </a:lnSpc>
              <a:spcBef>
                <a:spcPts val="561"/>
              </a:spcBef>
              <a:spcAft>
                <a:spcPts val="0"/>
              </a:spcAft>
              <a:buClr>
                <a:srgbClr val="888888"/>
              </a:buClr>
              <a:buSzPts val="2400"/>
              <a:buFont typeface="Arial"/>
              <a:buNone/>
              <a:defRPr sz="2807" b="0" i="0" u="none" strike="noStrike" cap="none">
                <a:solidFill>
                  <a:srgbClr val="888888"/>
                </a:solidFill>
                <a:latin typeface="Calibri"/>
                <a:ea typeface="Calibri"/>
                <a:cs typeface="Calibri"/>
                <a:sym typeface="Calibri"/>
              </a:defRPr>
            </a:lvl3pPr>
            <a:lvl4pPr marR="0" lvl="3" algn="ctr">
              <a:lnSpc>
                <a:spcPct val="102522"/>
              </a:lnSpc>
              <a:spcBef>
                <a:spcPts val="468"/>
              </a:spcBef>
              <a:spcAft>
                <a:spcPts val="0"/>
              </a:spcAft>
              <a:buClr>
                <a:srgbClr val="888888"/>
              </a:buClr>
              <a:buSzPts val="2000"/>
              <a:buFont typeface="Arial"/>
              <a:buNone/>
              <a:defRPr sz="2339" b="0" i="0" u="none" strike="noStrike" cap="none">
                <a:solidFill>
                  <a:srgbClr val="888888"/>
                </a:solidFill>
                <a:latin typeface="Calibri"/>
                <a:ea typeface="Calibri"/>
                <a:cs typeface="Calibri"/>
                <a:sym typeface="Calibri"/>
              </a:defRPr>
            </a:lvl4pPr>
            <a:lvl5pPr marR="0" lvl="4" algn="ctr">
              <a:lnSpc>
                <a:spcPct val="102522"/>
              </a:lnSpc>
              <a:spcBef>
                <a:spcPts val="468"/>
              </a:spcBef>
              <a:spcAft>
                <a:spcPts val="0"/>
              </a:spcAft>
              <a:buClr>
                <a:srgbClr val="888888"/>
              </a:buClr>
              <a:buSzPts val="2000"/>
              <a:buFont typeface="Arial"/>
              <a:buNone/>
              <a:defRPr sz="2339" b="0" i="0" u="none" strike="noStrike" cap="none">
                <a:solidFill>
                  <a:srgbClr val="888888"/>
                </a:solidFill>
                <a:latin typeface="Calibri"/>
                <a:ea typeface="Calibri"/>
                <a:cs typeface="Calibri"/>
                <a:sym typeface="Calibri"/>
              </a:defRPr>
            </a:lvl5pPr>
            <a:lvl6pPr marR="0" lvl="5" algn="ctr">
              <a:spcBef>
                <a:spcPts val="468"/>
              </a:spcBef>
              <a:spcAft>
                <a:spcPts val="0"/>
              </a:spcAft>
              <a:buClr>
                <a:srgbClr val="888888"/>
              </a:buClr>
              <a:buSzPts val="2000"/>
              <a:buFont typeface="Arial"/>
              <a:buNone/>
              <a:defRPr sz="2339" b="0" i="0" u="none" strike="noStrike" cap="none">
                <a:solidFill>
                  <a:srgbClr val="888888"/>
                </a:solidFill>
                <a:latin typeface="Calibri"/>
                <a:ea typeface="Calibri"/>
                <a:cs typeface="Calibri"/>
                <a:sym typeface="Calibri"/>
              </a:defRPr>
            </a:lvl6pPr>
            <a:lvl7pPr marR="0" lvl="6" algn="ctr">
              <a:spcBef>
                <a:spcPts val="468"/>
              </a:spcBef>
              <a:spcAft>
                <a:spcPts val="0"/>
              </a:spcAft>
              <a:buClr>
                <a:srgbClr val="888888"/>
              </a:buClr>
              <a:buSzPts val="2000"/>
              <a:buFont typeface="Arial"/>
              <a:buNone/>
              <a:defRPr sz="2339" b="0" i="0" u="none" strike="noStrike" cap="none">
                <a:solidFill>
                  <a:srgbClr val="888888"/>
                </a:solidFill>
                <a:latin typeface="Calibri"/>
                <a:ea typeface="Calibri"/>
                <a:cs typeface="Calibri"/>
                <a:sym typeface="Calibri"/>
              </a:defRPr>
            </a:lvl7pPr>
            <a:lvl8pPr marR="0" lvl="7" algn="ctr">
              <a:spcBef>
                <a:spcPts val="468"/>
              </a:spcBef>
              <a:spcAft>
                <a:spcPts val="0"/>
              </a:spcAft>
              <a:buClr>
                <a:srgbClr val="888888"/>
              </a:buClr>
              <a:buSzPts val="2000"/>
              <a:buFont typeface="Arial"/>
              <a:buNone/>
              <a:defRPr sz="2339" b="0" i="0" u="none" strike="noStrike" cap="none">
                <a:solidFill>
                  <a:srgbClr val="888888"/>
                </a:solidFill>
                <a:latin typeface="Calibri"/>
                <a:ea typeface="Calibri"/>
                <a:cs typeface="Calibri"/>
                <a:sym typeface="Calibri"/>
              </a:defRPr>
            </a:lvl8pPr>
            <a:lvl9pPr marR="0" lvl="8" algn="ctr">
              <a:spcBef>
                <a:spcPts val="468"/>
              </a:spcBef>
              <a:spcAft>
                <a:spcPts val="0"/>
              </a:spcAft>
              <a:buClr>
                <a:srgbClr val="888888"/>
              </a:buClr>
              <a:buSzPts val="2000"/>
              <a:buFont typeface="Arial"/>
              <a:buNone/>
              <a:defRPr sz="2339" b="0" i="0" u="none" strike="noStrike" cap="none">
                <a:solidFill>
                  <a:srgbClr val="888888"/>
                </a:solidFill>
                <a:latin typeface="Calibri"/>
                <a:ea typeface="Calibri"/>
                <a:cs typeface="Calibri"/>
                <a:sym typeface="Calibri"/>
              </a:defRPr>
            </a:lvl9pPr>
          </a:lstStyle>
          <a:p>
            <a:endParaRPr/>
          </a:p>
        </p:txBody>
      </p:sp>
      <p:sp>
        <p:nvSpPr>
          <p:cNvPr id="15" name="Google Shape;15;p2"/>
          <p:cNvSpPr txBox="1">
            <a:spLocks noGrp="1"/>
          </p:cNvSpPr>
          <p:nvPr>
            <p:ph type="dt" idx="10"/>
          </p:nvPr>
        </p:nvSpPr>
        <p:spPr>
          <a:xfrm>
            <a:off x="534671" y="7008174"/>
            <a:ext cx="2495127" cy="4026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400"/>
              <a:buFont typeface="Calibri"/>
              <a:buNone/>
              <a:defRPr sz="140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ftr" idx="11"/>
          </p:nvPr>
        </p:nvSpPr>
        <p:spPr>
          <a:xfrm>
            <a:off x="3653581" y="7008174"/>
            <a:ext cx="3386243" cy="4026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400"/>
              <a:buFont typeface="Calibri"/>
              <a:buNone/>
              <a:defRPr sz="140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sldNum" idx="12"/>
          </p:nvPr>
        </p:nvSpPr>
        <p:spPr>
          <a:xfrm>
            <a:off x="7663603" y="7008174"/>
            <a:ext cx="2495127" cy="40265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 points Single column">
  <p:cSld name="Bullet points Single column">
    <p:spTree>
      <p:nvGrpSpPr>
        <p:cNvPr id="1" name="Shape 5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534670" y="302802"/>
            <a:ext cx="9624000" cy="1260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5145"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sz="2105"/>
            </a:lvl2pPr>
            <a:lvl3pPr lvl="2" algn="l" rtl="0">
              <a:lnSpc>
                <a:spcPct val="100000"/>
              </a:lnSpc>
              <a:spcBef>
                <a:spcPts val="0"/>
              </a:spcBef>
              <a:spcAft>
                <a:spcPts val="0"/>
              </a:spcAft>
              <a:buSzPts val="1400"/>
              <a:buNone/>
              <a:defRPr sz="2105"/>
            </a:lvl3pPr>
            <a:lvl4pPr lvl="3" algn="l" rtl="0">
              <a:lnSpc>
                <a:spcPct val="100000"/>
              </a:lnSpc>
              <a:spcBef>
                <a:spcPts val="0"/>
              </a:spcBef>
              <a:spcAft>
                <a:spcPts val="0"/>
              </a:spcAft>
              <a:buSzPts val="1400"/>
              <a:buNone/>
              <a:defRPr sz="2105"/>
            </a:lvl4pPr>
            <a:lvl5pPr lvl="4" algn="l" rtl="0">
              <a:lnSpc>
                <a:spcPct val="100000"/>
              </a:lnSpc>
              <a:spcBef>
                <a:spcPts val="0"/>
              </a:spcBef>
              <a:spcAft>
                <a:spcPts val="0"/>
              </a:spcAft>
              <a:buSzPts val="1400"/>
              <a:buNone/>
              <a:defRPr sz="2105"/>
            </a:lvl5pPr>
            <a:lvl6pPr lvl="5" algn="l" rtl="0">
              <a:lnSpc>
                <a:spcPct val="100000"/>
              </a:lnSpc>
              <a:spcBef>
                <a:spcPts val="0"/>
              </a:spcBef>
              <a:spcAft>
                <a:spcPts val="0"/>
              </a:spcAft>
              <a:buSzPts val="1400"/>
              <a:buNone/>
              <a:defRPr sz="2105"/>
            </a:lvl6pPr>
            <a:lvl7pPr lvl="6" algn="l" rtl="0">
              <a:lnSpc>
                <a:spcPct val="100000"/>
              </a:lnSpc>
              <a:spcBef>
                <a:spcPts val="0"/>
              </a:spcBef>
              <a:spcAft>
                <a:spcPts val="0"/>
              </a:spcAft>
              <a:buSzPts val="1400"/>
              <a:buNone/>
              <a:defRPr sz="2105"/>
            </a:lvl7pPr>
            <a:lvl8pPr lvl="7" algn="l" rtl="0">
              <a:lnSpc>
                <a:spcPct val="100000"/>
              </a:lnSpc>
              <a:spcBef>
                <a:spcPts val="0"/>
              </a:spcBef>
              <a:spcAft>
                <a:spcPts val="0"/>
              </a:spcAft>
              <a:buSzPts val="1400"/>
              <a:buNone/>
              <a:defRPr sz="2105"/>
            </a:lvl8pPr>
            <a:lvl9pPr lvl="8" algn="l" rtl="0">
              <a:lnSpc>
                <a:spcPct val="100000"/>
              </a:lnSpc>
              <a:spcBef>
                <a:spcPts val="0"/>
              </a:spcBef>
              <a:spcAft>
                <a:spcPts val="0"/>
              </a:spcAft>
              <a:buSzPts val="1400"/>
              <a:buNone/>
              <a:defRPr sz="2105"/>
            </a:lvl9pPr>
          </a:lstStyle>
          <a:p>
            <a:endParaRPr/>
          </a:p>
        </p:txBody>
      </p:sp>
      <p:sp>
        <p:nvSpPr>
          <p:cNvPr id="62" name="Google Shape;62;p14"/>
          <p:cNvSpPr txBox="1">
            <a:spLocks noGrp="1"/>
          </p:cNvSpPr>
          <p:nvPr>
            <p:ph type="body" idx="1"/>
          </p:nvPr>
        </p:nvSpPr>
        <p:spPr>
          <a:xfrm>
            <a:off x="534670" y="1764296"/>
            <a:ext cx="9624000" cy="49902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748"/>
              </a:spcBef>
              <a:spcAft>
                <a:spcPts val="0"/>
              </a:spcAft>
              <a:buClr>
                <a:schemeClr val="dk1"/>
              </a:buClr>
              <a:buSzPts val="3200"/>
              <a:buFont typeface="Arial"/>
              <a:buChar char="•"/>
              <a:defRPr sz="3741"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655"/>
              </a:spcBef>
              <a:spcAft>
                <a:spcPts val="0"/>
              </a:spcAft>
              <a:buClr>
                <a:schemeClr val="dk1"/>
              </a:buClr>
              <a:buSzPts val="2800"/>
              <a:buFont typeface="Arial"/>
              <a:buChar char="–"/>
              <a:defRPr sz="3274"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61"/>
              </a:spcBef>
              <a:spcAft>
                <a:spcPts val="0"/>
              </a:spcAft>
              <a:buClr>
                <a:schemeClr val="dk1"/>
              </a:buClr>
              <a:buSzPts val="2400"/>
              <a:buFont typeface="Arial"/>
              <a:buChar char="•"/>
              <a:defRPr sz="2807"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dt" idx="10"/>
          </p:nvPr>
        </p:nvSpPr>
        <p:spPr>
          <a:xfrm>
            <a:off x="534671" y="7008174"/>
            <a:ext cx="2495100" cy="40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400"/>
              <a:buFont typeface="Calibri"/>
              <a:buNone/>
              <a:defRPr sz="1403">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64" name="Google Shape;64;p14"/>
          <p:cNvSpPr txBox="1">
            <a:spLocks noGrp="1"/>
          </p:cNvSpPr>
          <p:nvPr>
            <p:ph type="ftr" idx="11"/>
          </p:nvPr>
        </p:nvSpPr>
        <p:spPr>
          <a:xfrm>
            <a:off x="3653581" y="7008174"/>
            <a:ext cx="3386100" cy="40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400"/>
              <a:buFont typeface="Calibri"/>
              <a:buNone/>
              <a:defRPr sz="1403">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65" name="Google Shape;65;p14"/>
          <p:cNvSpPr txBox="1">
            <a:spLocks noGrp="1"/>
          </p:cNvSpPr>
          <p:nvPr>
            <p:ph type="sldNum" idx="12"/>
          </p:nvPr>
        </p:nvSpPr>
        <p:spPr>
          <a:xfrm>
            <a:off x="7663603" y="7008174"/>
            <a:ext cx="2495100" cy="4026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844705" y="4858815"/>
            <a:ext cx="9089400" cy="1501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4678" b="1"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sz="2105"/>
            </a:lvl2pPr>
            <a:lvl3pPr lvl="2" algn="l" rtl="0">
              <a:lnSpc>
                <a:spcPct val="100000"/>
              </a:lnSpc>
              <a:spcBef>
                <a:spcPts val="0"/>
              </a:spcBef>
              <a:spcAft>
                <a:spcPts val="0"/>
              </a:spcAft>
              <a:buSzPts val="1400"/>
              <a:buNone/>
              <a:defRPr sz="2105"/>
            </a:lvl3pPr>
            <a:lvl4pPr lvl="3" algn="l" rtl="0">
              <a:lnSpc>
                <a:spcPct val="100000"/>
              </a:lnSpc>
              <a:spcBef>
                <a:spcPts val="0"/>
              </a:spcBef>
              <a:spcAft>
                <a:spcPts val="0"/>
              </a:spcAft>
              <a:buSzPts val="1400"/>
              <a:buNone/>
              <a:defRPr sz="2105"/>
            </a:lvl4pPr>
            <a:lvl5pPr lvl="4" algn="l" rtl="0">
              <a:lnSpc>
                <a:spcPct val="100000"/>
              </a:lnSpc>
              <a:spcBef>
                <a:spcPts val="0"/>
              </a:spcBef>
              <a:spcAft>
                <a:spcPts val="0"/>
              </a:spcAft>
              <a:buSzPts val="1400"/>
              <a:buNone/>
              <a:defRPr sz="2105"/>
            </a:lvl5pPr>
            <a:lvl6pPr lvl="5" algn="l" rtl="0">
              <a:lnSpc>
                <a:spcPct val="100000"/>
              </a:lnSpc>
              <a:spcBef>
                <a:spcPts val="0"/>
              </a:spcBef>
              <a:spcAft>
                <a:spcPts val="0"/>
              </a:spcAft>
              <a:buSzPts val="1400"/>
              <a:buNone/>
              <a:defRPr sz="2105"/>
            </a:lvl6pPr>
            <a:lvl7pPr lvl="6" algn="l" rtl="0">
              <a:lnSpc>
                <a:spcPct val="100000"/>
              </a:lnSpc>
              <a:spcBef>
                <a:spcPts val="0"/>
              </a:spcBef>
              <a:spcAft>
                <a:spcPts val="0"/>
              </a:spcAft>
              <a:buSzPts val="1400"/>
              <a:buNone/>
              <a:defRPr sz="2105"/>
            </a:lvl7pPr>
            <a:lvl8pPr lvl="7" algn="l" rtl="0">
              <a:lnSpc>
                <a:spcPct val="100000"/>
              </a:lnSpc>
              <a:spcBef>
                <a:spcPts val="0"/>
              </a:spcBef>
              <a:spcAft>
                <a:spcPts val="0"/>
              </a:spcAft>
              <a:buSzPts val="1400"/>
              <a:buNone/>
              <a:defRPr sz="2105"/>
            </a:lvl8pPr>
            <a:lvl9pPr lvl="8" algn="l" rtl="0">
              <a:lnSpc>
                <a:spcPct val="100000"/>
              </a:lnSpc>
              <a:spcBef>
                <a:spcPts val="0"/>
              </a:spcBef>
              <a:spcAft>
                <a:spcPts val="0"/>
              </a:spcAft>
              <a:buSzPts val="1400"/>
              <a:buNone/>
              <a:defRPr sz="2105"/>
            </a:lvl9pPr>
          </a:lstStyle>
          <a:p>
            <a:endParaRPr/>
          </a:p>
        </p:txBody>
      </p:sp>
      <p:sp>
        <p:nvSpPr>
          <p:cNvPr id="68" name="Google Shape;68;p15"/>
          <p:cNvSpPr txBox="1">
            <a:spLocks noGrp="1"/>
          </p:cNvSpPr>
          <p:nvPr>
            <p:ph type="body" idx="1"/>
          </p:nvPr>
        </p:nvSpPr>
        <p:spPr>
          <a:xfrm>
            <a:off x="844705" y="3204786"/>
            <a:ext cx="9089400" cy="16542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68"/>
              </a:spcBef>
              <a:spcAft>
                <a:spcPts val="0"/>
              </a:spcAft>
              <a:buClr>
                <a:srgbClr val="888888"/>
              </a:buClr>
              <a:buSzPts val="3200"/>
              <a:buFont typeface="Arial"/>
              <a:buNone/>
              <a:defRPr sz="2339"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421"/>
              </a:spcBef>
              <a:spcAft>
                <a:spcPts val="0"/>
              </a:spcAft>
              <a:buClr>
                <a:srgbClr val="888888"/>
              </a:buClr>
              <a:buSzPts val="2800"/>
              <a:buFont typeface="Arial"/>
              <a:buNone/>
              <a:defRPr sz="2105"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74"/>
              </a:spcBef>
              <a:spcAft>
                <a:spcPts val="0"/>
              </a:spcAft>
              <a:buClr>
                <a:srgbClr val="888888"/>
              </a:buClr>
              <a:buSzPts val="2400"/>
              <a:buFont typeface="Arial"/>
              <a:buNone/>
              <a:defRPr sz="187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327"/>
              </a:spcBef>
              <a:spcAft>
                <a:spcPts val="0"/>
              </a:spcAft>
              <a:buClr>
                <a:srgbClr val="888888"/>
              </a:buClr>
              <a:buSzPts val="2000"/>
              <a:buFont typeface="Arial"/>
              <a:buNone/>
              <a:defRPr sz="1637"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327"/>
              </a:spcBef>
              <a:spcAft>
                <a:spcPts val="0"/>
              </a:spcAft>
              <a:buClr>
                <a:srgbClr val="888888"/>
              </a:buClr>
              <a:buSzPts val="2000"/>
              <a:buFont typeface="Arial"/>
              <a:buNone/>
              <a:defRPr sz="1637"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327"/>
              </a:spcBef>
              <a:spcAft>
                <a:spcPts val="0"/>
              </a:spcAft>
              <a:buClr>
                <a:srgbClr val="888888"/>
              </a:buClr>
              <a:buSzPts val="2000"/>
              <a:buFont typeface="Arial"/>
              <a:buNone/>
              <a:defRPr sz="1637"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327"/>
              </a:spcBef>
              <a:spcAft>
                <a:spcPts val="0"/>
              </a:spcAft>
              <a:buClr>
                <a:srgbClr val="888888"/>
              </a:buClr>
              <a:buSzPts val="2000"/>
              <a:buFont typeface="Arial"/>
              <a:buNone/>
              <a:defRPr sz="1637"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327"/>
              </a:spcBef>
              <a:spcAft>
                <a:spcPts val="0"/>
              </a:spcAft>
              <a:buClr>
                <a:srgbClr val="888888"/>
              </a:buClr>
              <a:buSzPts val="2000"/>
              <a:buFont typeface="Arial"/>
              <a:buNone/>
              <a:defRPr sz="1637"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327"/>
              </a:spcBef>
              <a:spcAft>
                <a:spcPts val="0"/>
              </a:spcAft>
              <a:buClr>
                <a:srgbClr val="888888"/>
              </a:buClr>
              <a:buSzPts val="2000"/>
              <a:buFont typeface="Arial"/>
              <a:buNone/>
              <a:defRPr sz="1637" b="0" i="0" u="none" strike="noStrike" cap="none">
                <a:solidFill>
                  <a:srgbClr val="888888"/>
                </a:solidFill>
                <a:latin typeface="Calibri"/>
                <a:ea typeface="Calibri"/>
                <a:cs typeface="Calibri"/>
                <a:sym typeface="Calibri"/>
              </a:defRPr>
            </a:lvl9pPr>
          </a:lstStyle>
          <a:p>
            <a:endParaRPr/>
          </a:p>
        </p:txBody>
      </p:sp>
      <p:sp>
        <p:nvSpPr>
          <p:cNvPr id="69" name="Google Shape;69;p15"/>
          <p:cNvSpPr txBox="1">
            <a:spLocks noGrp="1"/>
          </p:cNvSpPr>
          <p:nvPr>
            <p:ph type="dt" idx="10"/>
          </p:nvPr>
        </p:nvSpPr>
        <p:spPr>
          <a:xfrm>
            <a:off x="534671" y="7008174"/>
            <a:ext cx="2495100" cy="40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400"/>
              <a:buFont typeface="Calibri"/>
              <a:buNone/>
              <a:defRPr sz="1403">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70" name="Google Shape;70;p15"/>
          <p:cNvSpPr txBox="1">
            <a:spLocks noGrp="1"/>
          </p:cNvSpPr>
          <p:nvPr>
            <p:ph type="ftr" idx="11"/>
          </p:nvPr>
        </p:nvSpPr>
        <p:spPr>
          <a:xfrm>
            <a:off x="3653581" y="7008174"/>
            <a:ext cx="3386100" cy="40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400"/>
              <a:buFont typeface="Calibri"/>
              <a:buNone/>
              <a:defRPr sz="1403">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71" name="Google Shape;71;p15"/>
          <p:cNvSpPr txBox="1">
            <a:spLocks noGrp="1"/>
          </p:cNvSpPr>
          <p:nvPr>
            <p:ph type="sldNum" idx="12"/>
          </p:nvPr>
        </p:nvSpPr>
        <p:spPr>
          <a:xfrm>
            <a:off x="7663603" y="7008174"/>
            <a:ext cx="2495100" cy="4026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534670" y="302802"/>
            <a:ext cx="9624000" cy="1260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5145"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sz="2105"/>
            </a:lvl2pPr>
            <a:lvl3pPr lvl="2" algn="l" rtl="0">
              <a:lnSpc>
                <a:spcPct val="100000"/>
              </a:lnSpc>
              <a:spcBef>
                <a:spcPts val="0"/>
              </a:spcBef>
              <a:spcAft>
                <a:spcPts val="0"/>
              </a:spcAft>
              <a:buSzPts val="1400"/>
              <a:buNone/>
              <a:defRPr sz="2105"/>
            </a:lvl3pPr>
            <a:lvl4pPr lvl="3" algn="l" rtl="0">
              <a:lnSpc>
                <a:spcPct val="100000"/>
              </a:lnSpc>
              <a:spcBef>
                <a:spcPts val="0"/>
              </a:spcBef>
              <a:spcAft>
                <a:spcPts val="0"/>
              </a:spcAft>
              <a:buSzPts val="1400"/>
              <a:buNone/>
              <a:defRPr sz="2105"/>
            </a:lvl4pPr>
            <a:lvl5pPr lvl="4" algn="l" rtl="0">
              <a:lnSpc>
                <a:spcPct val="100000"/>
              </a:lnSpc>
              <a:spcBef>
                <a:spcPts val="0"/>
              </a:spcBef>
              <a:spcAft>
                <a:spcPts val="0"/>
              </a:spcAft>
              <a:buSzPts val="1400"/>
              <a:buNone/>
              <a:defRPr sz="2105"/>
            </a:lvl5pPr>
            <a:lvl6pPr lvl="5" algn="l" rtl="0">
              <a:lnSpc>
                <a:spcPct val="100000"/>
              </a:lnSpc>
              <a:spcBef>
                <a:spcPts val="0"/>
              </a:spcBef>
              <a:spcAft>
                <a:spcPts val="0"/>
              </a:spcAft>
              <a:buSzPts val="1400"/>
              <a:buNone/>
              <a:defRPr sz="2105"/>
            </a:lvl6pPr>
            <a:lvl7pPr lvl="6" algn="l" rtl="0">
              <a:lnSpc>
                <a:spcPct val="100000"/>
              </a:lnSpc>
              <a:spcBef>
                <a:spcPts val="0"/>
              </a:spcBef>
              <a:spcAft>
                <a:spcPts val="0"/>
              </a:spcAft>
              <a:buSzPts val="1400"/>
              <a:buNone/>
              <a:defRPr sz="2105"/>
            </a:lvl7pPr>
            <a:lvl8pPr lvl="7" algn="l" rtl="0">
              <a:lnSpc>
                <a:spcPct val="100000"/>
              </a:lnSpc>
              <a:spcBef>
                <a:spcPts val="0"/>
              </a:spcBef>
              <a:spcAft>
                <a:spcPts val="0"/>
              </a:spcAft>
              <a:buSzPts val="1400"/>
              <a:buNone/>
              <a:defRPr sz="2105"/>
            </a:lvl8pPr>
            <a:lvl9pPr lvl="8" algn="l" rtl="0">
              <a:lnSpc>
                <a:spcPct val="100000"/>
              </a:lnSpc>
              <a:spcBef>
                <a:spcPts val="0"/>
              </a:spcBef>
              <a:spcAft>
                <a:spcPts val="0"/>
              </a:spcAft>
              <a:buSzPts val="1400"/>
              <a:buNone/>
              <a:defRPr sz="2105"/>
            </a:lvl9pPr>
          </a:lstStyle>
          <a:p>
            <a:endParaRPr/>
          </a:p>
        </p:txBody>
      </p:sp>
      <p:sp>
        <p:nvSpPr>
          <p:cNvPr id="74" name="Google Shape;74;p16"/>
          <p:cNvSpPr txBox="1">
            <a:spLocks noGrp="1"/>
          </p:cNvSpPr>
          <p:nvPr>
            <p:ph type="body" idx="1"/>
          </p:nvPr>
        </p:nvSpPr>
        <p:spPr>
          <a:xfrm>
            <a:off x="534670" y="1764296"/>
            <a:ext cx="4722900" cy="49902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655"/>
              </a:spcBef>
              <a:spcAft>
                <a:spcPts val="0"/>
              </a:spcAft>
              <a:buClr>
                <a:schemeClr val="dk1"/>
              </a:buClr>
              <a:buSzPts val="2800"/>
              <a:buFont typeface="Arial"/>
              <a:buChar char="•"/>
              <a:defRPr sz="3274"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561"/>
              </a:spcBef>
              <a:spcAft>
                <a:spcPts val="0"/>
              </a:spcAft>
              <a:buClr>
                <a:schemeClr val="dk1"/>
              </a:buClr>
              <a:buSzPts val="2400"/>
              <a:buFont typeface="Arial"/>
              <a:buChar char="–"/>
              <a:defRPr sz="2807"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421"/>
              </a:spcBef>
              <a:spcAft>
                <a:spcPts val="0"/>
              </a:spcAft>
              <a:buClr>
                <a:schemeClr val="dk1"/>
              </a:buClr>
              <a:buSzPts val="1800"/>
              <a:buFont typeface="Arial"/>
              <a:buChar char="–"/>
              <a:defRPr sz="2105"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421"/>
              </a:spcBef>
              <a:spcAft>
                <a:spcPts val="0"/>
              </a:spcAft>
              <a:buClr>
                <a:schemeClr val="dk1"/>
              </a:buClr>
              <a:buSzPts val="1800"/>
              <a:buFont typeface="Arial"/>
              <a:buChar char="»"/>
              <a:defRPr sz="2105"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421"/>
              </a:spcBef>
              <a:spcAft>
                <a:spcPts val="0"/>
              </a:spcAft>
              <a:buClr>
                <a:schemeClr val="dk1"/>
              </a:buClr>
              <a:buSzPts val="1800"/>
              <a:buFont typeface="Arial"/>
              <a:buChar char="•"/>
              <a:defRPr sz="2105"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21"/>
              </a:spcBef>
              <a:spcAft>
                <a:spcPts val="0"/>
              </a:spcAft>
              <a:buClr>
                <a:schemeClr val="dk1"/>
              </a:buClr>
              <a:buSzPts val="1800"/>
              <a:buFont typeface="Arial"/>
              <a:buChar char="•"/>
              <a:defRPr sz="2105"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21"/>
              </a:spcBef>
              <a:spcAft>
                <a:spcPts val="0"/>
              </a:spcAft>
              <a:buClr>
                <a:schemeClr val="dk1"/>
              </a:buClr>
              <a:buSzPts val="1800"/>
              <a:buFont typeface="Arial"/>
              <a:buChar char="•"/>
              <a:defRPr sz="2105"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21"/>
              </a:spcBef>
              <a:spcAft>
                <a:spcPts val="0"/>
              </a:spcAft>
              <a:buClr>
                <a:schemeClr val="dk1"/>
              </a:buClr>
              <a:buSzPts val="1800"/>
              <a:buFont typeface="Arial"/>
              <a:buChar char="•"/>
              <a:defRPr sz="2105" b="0" i="0" u="none" strike="noStrike" cap="none">
                <a:solidFill>
                  <a:schemeClr val="dk1"/>
                </a:solidFill>
                <a:latin typeface="Calibri"/>
                <a:ea typeface="Calibri"/>
                <a:cs typeface="Calibri"/>
                <a:sym typeface="Calibri"/>
              </a:defRPr>
            </a:lvl9pPr>
          </a:lstStyle>
          <a:p>
            <a:endParaRPr/>
          </a:p>
        </p:txBody>
      </p:sp>
      <p:sp>
        <p:nvSpPr>
          <p:cNvPr id="75" name="Google Shape;75;p16"/>
          <p:cNvSpPr txBox="1">
            <a:spLocks noGrp="1"/>
          </p:cNvSpPr>
          <p:nvPr>
            <p:ph type="body" idx="2"/>
          </p:nvPr>
        </p:nvSpPr>
        <p:spPr>
          <a:xfrm>
            <a:off x="5435812" y="1764296"/>
            <a:ext cx="4722900" cy="49902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655"/>
              </a:spcBef>
              <a:spcAft>
                <a:spcPts val="0"/>
              </a:spcAft>
              <a:buClr>
                <a:schemeClr val="dk1"/>
              </a:buClr>
              <a:buSzPts val="2800"/>
              <a:buFont typeface="Arial"/>
              <a:buChar char="•"/>
              <a:defRPr sz="3274"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561"/>
              </a:spcBef>
              <a:spcAft>
                <a:spcPts val="0"/>
              </a:spcAft>
              <a:buClr>
                <a:schemeClr val="dk1"/>
              </a:buClr>
              <a:buSzPts val="2400"/>
              <a:buFont typeface="Arial"/>
              <a:buChar char="–"/>
              <a:defRPr sz="2807"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421"/>
              </a:spcBef>
              <a:spcAft>
                <a:spcPts val="0"/>
              </a:spcAft>
              <a:buClr>
                <a:schemeClr val="dk1"/>
              </a:buClr>
              <a:buSzPts val="1800"/>
              <a:buFont typeface="Arial"/>
              <a:buChar char="–"/>
              <a:defRPr sz="2105"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421"/>
              </a:spcBef>
              <a:spcAft>
                <a:spcPts val="0"/>
              </a:spcAft>
              <a:buClr>
                <a:schemeClr val="dk1"/>
              </a:buClr>
              <a:buSzPts val="1800"/>
              <a:buFont typeface="Arial"/>
              <a:buChar char="»"/>
              <a:defRPr sz="2105"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421"/>
              </a:spcBef>
              <a:spcAft>
                <a:spcPts val="0"/>
              </a:spcAft>
              <a:buClr>
                <a:schemeClr val="dk1"/>
              </a:buClr>
              <a:buSzPts val="1800"/>
              <a:buFont typeface="Arial"/>
              <a:buChar char="•"/>
              <a:defRPr sz="2105"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21"/>
              </a:spcBef>
              <a:spcAft>
                <a:spcPts val="0"/>
              </a:spcAft>
              <a:buClr>
                <a:schemeClr val="dk1"/>
              </a:buClr>
              <a:buSzPts val="1800"/>
              <a:buFont typeface="Arial"/>
              <a:buChar char="•"/>
              <a:defRPr sz="2105"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21"/>
              </a:spcBef>
              <a:spcAft>
                <a:spcPts val="0"/>
              </a:spcAft>
              <a:buClr>
                <a:schemeClr val="dk1"/>
              </a:buClr>
              <a:buSzPts val="1800"/>
              <a:buFont typeface="Arial"/>
              <a:buChar char="•"/>
              <a:defRPr sz="2105"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21"/>
              </a:spcBef>
              <a:spcAft>
                <a:spcPts val="0"/>
              </a:spcAft>
              <a:buClr>
                <a:schemeClr val="dk1"/>
              </a:buClr>
              <a:buSzPts val="1800"/>
              <a:buFont typeface="Arial"/>
              <a:buChar char="•"/>
              <a:defRPr sz="2105" b="0" i="0" u="none" strike="noStrike" cap="none">
                <a:solidFill>
                  <a:schemeClr val="dk1"/>
                </a:solidFill>
                <a:latin typeface="Calibri"/>
                <a:ea typeface="Calibri"/>
                <a:cs typeface="Calibri"/>
                <a:sym typeface="Calibri"/>
              </a:defRPr>
            </a:lvl9pPr>
          </a:lstStyle>
          <a:p>
            <a:endParaRPr/>
          </a:p>
        </p:txBody>
      </p:sp>
      <p:sp>
        <p:nvSpPr>
          <p:cNvPr id="76" name="Google Shape;76;p16"/>
          <p:cNvSpPr txBox="1">
            <a:spLocks noGrp="1"/>
          </p:cNvSpPr>
          <p:nvPr>
            <p:ph type="dt" idx="10"/>
          </p:nvPr>
        </p:nvSpPr>
        <p:spPr>
          <a:xfrm>
            <a:off x="534671" y="7008174"/>
            <a:ext cx="2495100" cy="40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400"/>
              <a:buFont typeface="Calibri"/>
              <a:buNone/>
              <a:defRPr sz="1403">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77" name="Google Shape;77;p16"/>
          <p:cNvSpPr txBox="1">
            <a:spLocks noGrp="1"/>
          </p:cNvSpPr>
          <p:nvPr>
            <p:ph type="ftr" idx="11"/>
          </p:nvPr>
        </p:nvSpPr>
        <p:spPr>
          <a:xfrm>
            <a:off x="3653581" y="7008174"/>
            <a:ext cx="3386100" cy="40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400"/>
              <a:buFont typeface="Calibri"/>
              <a:buNone/>
              <a:defRPr sz="1403">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78" name="Google Shape;78;p16"/>
          <p:cNvSpPr txBox="1">
            <a:spLocks noGrp="1"/>
          </p:cNvSpPr>
          <p:nvPr>
            <p:ph type="sldNum" idx="12"/>
          </p:nvPr>
        </p:nvSpPr>
        <p:spPr>
          <a:xfrm>
            <a:off x="7663603" y="7008174"/>
            <a:ext cx="2495100" cy="4026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534670" y="302802"/>
            <a:ext cx="9624000" cy="1260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5145"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sz="2105"/>
            </a:lvl2pPr>
            <a:lvl3pPr lvl="2" algn="l" rtl="0">
              <a:lnSpc>
                <a:spcPct val="100000"/>
              </a:lnSpc>
              <a:spcBef>
                <a:spcPts val="0"/>
              </a:spcBef>
              <a:spcAft>
                <a:spcPts val="0"/>
              </a:spcAft>
              <a:buSzPts val="1400"/>
              <a:buNone/>
              <a:defRPr sz="2105"/>
            </a:lvl3pPr>
            <a:lvl4pPr lvl="3" algn="l" rtl="0">
              <a:lnSpc>
                <a:spcPct val="100000"/>
              </a:lnSpc>
              <a:spcBef>
                <a:spcPts val="0"/>
              </a:spcBef>
              <a:spcAft>
                <a:spcPts val="0"/>
              </a:spcAft>
              <a:buSzPts val="1400"/>
              <a:buNone/>
              <a:defRPr sz="2105"/>
            </a:lvl4pPr>
            <a:lvl5pPr lvl="4" algn="l" rtl="0">
              <a:lnSpc>
                <a:spcPct val="100000"/>
              </a:lnSpc>
              <a:spcBef>
                <a:spcPts val="0"/>
              </a:spcBef>
              <a:spcAft>
                <a:spcPts val="0"/>
              </a:spcAft>
              <a:buSzPts val="1400"/>
              <a:buNone/>
              <a:defRPr sz="2105"/>
            </a:lvl5pPr>
            <a:lvl6pPr lvl="5" algn="l" rtl="0">
              <a:lnSpc>
                <a:spcPct val="100000"/>
              </a:lnSpc>
              <a:spcBef>
                <a:spcPts val="0"/>
              </a:spcBef>
              <a:spcAft>
                <a:spcPts val="0"/>
              </a:spcAft>
              <a:buSzPts val="1400"/>
              <a:buNone/>
              <a:defRPr sz="2105"/>
            </a:lvl6pPr>
            <a:lvl7pPr lvl="6" algn="l" rtl="0">
              <a:lnSpc>
                <a:spcPct val="100000"/>
              </a:lnSpc>
              <a:spcBef>
                <a:spcPts val="0"/>
              </a:spcBef>
              <a:spcAft>
                <a:spcPts val="0"/>
              </a:spcAft>
              <a:buSzPts val="1400"/>
              <a:buNone/>
              <a:defRPr sz="2105"/>
            </a:lvl7pPr>
            <a:lvl8pPr lvl="7" algn="l" rtl="0">
              <a:lnSpc>
                <a:spcPct val="100000"/>
              </a:lnSpc>
              <a:spcBef>
                <a:spcPts val="0"/>
              </a:spcBef>
              <a:spcAft>
                <a:spcPts val="0"/>
              </a:spcAft>
              <a:buSzPts val="1400"/>
              <a:buNone/>
              <a:defRPr sz="2105"/>
            </a:lvl8pPr>
            <a:lvl9pPr lvl="8" algn="l" rtl="0">
              <a:lnSpc>
                <a:spcPct val="100000"/>
              </a:lnSpc>
              <a:spcBef>
                <a:spcPts val="0"/>
              </a:spcBef>
              <a:spcAft>
                <a:spcPts val="0"/>
              </a:spcAft>
              <a:buSzPts val="1400"/>
              <a:buNone/>
              <a:defRPr sz="2105"/>
            </a:lvl9pPr>
          </a:lstStyle>
          <a:p>
            <a:endParaRPr/>
          </a:p>
        </p:txBody>
      </p:sp>
      <p:sp>
        <p:nvSpPr>
          <p:cNvPr id="81" name="Google Shape;81;p17"/>
          <p:cNvSpPr txBox="1">
            <a:spLocks noGrp="1"/>
          </p:cNvSpPr>
          <p:nvPr>
            <p:ph type="body" idx="1"/>
          </p:nvPr>
        </p:nvSpPr>
        <p:spPr>
          <a:xfrm>
            <a:off x="534670" y="1692533"/>
            <a:ext cx="4724700" cy="7056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561"/>
              </a:spcBef>
              <a:spcAft>
                <a:spcPts val="0"/>
              </a:spcAft>
              <a:buClr>
                <a:schemeClr val="dk1"/>
              </a:buClr>
              <a:buSzPts val="3200"/>
              <a:buFont typeface="Arial"/>
              <a:buNone/>
              <a:defRPr sz="2807"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68"/>
              </a:spcBef>
              <a:spcAft>
                <a:spcPts val="0"/>
              </a:spcAft>
              <a:buClr>
                <a:schemeClr val="dk1"/>
              </a:buClr>
              <a:buSzPts val="2800"/>
              <a:buFont typeface="Arial"/>
              <a:buNone/>
              <a:defRPr sz="2339"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21"/>
              </a:spcBef>
              <a:spcAft>
                <a:spcPts val="0"/>
              </a:spcAft>
              <a:buClr>
                <a:schemeClr val="dk1"/>
              </a:buClr>
              <a:buSzPts val="2400"/>
              <a:buFont typeface="Arial"/>
              <a:buNone/>
              <a:defRPr sz="2105"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74"/>
              </a:spcBef>
              <a:spcAft>
                <a:spcPts val="0"/>
              </a:spcAft>
              <a:buClr>
                <a:schemeClr val="dk1"/>
              </a:buClr>
              <a:buSzPts val="2000"/>
              <a:buFont typeface="Arial"/>
              <a:buNone/>
              <a:defRPr sz="187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74"/>
              </a:spcBef>
              <a:spcAft>
                <a:spcPts val="0"/>
              </a:spcAft>
              <a:buClr>
                <a:schemeClr val="dk1"/>
              </a:buClr>
              <a:buSzPts val="2000"/>
              <a:buFont typeface="Arial"/>
              <a:buNone/>
              <a:defRPr sz="187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74"/>
              </a:spcBef>
              <a:spcAft>
                <a:spcPts val="0"/>
              </a:spcAft>
              <a:buClr>
                <a:schemeClr val="dk1"/>
              </a:buClr>
              <a:buSzPts val="2000"/>
              <a:buFont typeface="Arial"/>
              <a:buNone/>
              <a:defRPr sz="187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74"/>
              </a:spcBef>
              <a:spcAft>
                <a:spcPts val="0"/>
              </a:spcAft>
              <a:buClr>
                <a:schemeClr val="dk1"/>
              </a:buClr>
              <a:buSzPts val="2000"/>
              <a:buFont typeface="Arial"/>
              <a:buNone/>
              <a:defRPr sz="187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74"/>
              </a:spcBef>
              <a:spcAft>
                <a:spcPts val="0"/>
              </a:spcAft>
              <a:buClr>
                <a:schemeClr val="dk1"/>
              </a:buClr>
              <a:buSzPts val="2000"/>
              <a:buFont typeface="Arial"/>
              <a:buNone/>
              <a:defRPr sz="187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74"/>
              </a:spcBef>
              <a:spcAft>
                <a:spcPts val="0"/>
              </a:spcAft>
              <a:buClr>
                <a:schemeClr val="dk1"/>
              </a:buClr>
              <a:buSzPts val="2000"/>
              <a:buFont typeface="Arial"/>
              <a:buNone/>
              <a:defRPr sz="1870" b="1" i="0" u="none" strike="noStrike" cap="none">
                <a:solidFill>
                  <a:schemeClr val="dk1"/>
                </a:solidFill>
                <a:latin typeface="Calibri"/>
                <a:ea typeface="Calibri"/>
                <a:cs typeface="Calibri"/>
                <a:sym typeface="Calibri"/>
              </a:defRPr>
            </a:lvl9pPr>
          </a:lstStyle>
          <a:p>
            <a:endParaRPr/>
          </a:p>
        </p:txBody>
      </p:sp>
      <p:sp>
        <p:nvSpPr>
          <p:cNvPr id="82" name="Google Shape;82;p17"/>
          <p:cNvSpPr txBox="1">
            <a:spLocks noGrp="1"/>
          </p:cNvSpPr>
          <p:nvPr>
            <p:ph type="body" idx="2"/>
          </p:nvPr>
        </p:nvSpPr>
        <p:spPr>
          <a:xfrm>
            <a:off x="534670" y="2397900"/>
            <a:ext cx="4724700" cy="4356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561"/>
              </a:spcBef>
              <a:spcAft>
                <a:spcPts val="0"/>
              </a:spcAft>
              <a:buClr>
                <a:schemeClr val="dk1"/>
              </a:buClr>
              <a:buSzPts val="2400"/>
              <a:buFont typeface="Arial"/>
              <a:buChar char="•"/>
              <a:defRPr sz="2807"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421"/>
              </a:spcBef>
              <a:spcAft>
                <a:spcPts val="0"/>
              </a:spcAft>
              <a:buClr>
                <a:schemeClr val="dk1"/>
              </a:buClr>
              <a:buSzPts val="1800"/>
              <a:buFont typeface="Arial"/>
              <a:buChar char="•"/>
              <a:defRPr sz="2105"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74"/>
              </a:spcBef>
              <a:spcAft>
                <a:spcPts val="0"/>
              </a:spcAft>
              <a:buClr>
                <a:schemeClr val="dk1"/>
              </a:buClr>
              <a:buSzPts val="1600"/>
              <a:buFont typeface="Arial"/>
              <a:buChar char="–"/>
              <a:defRPr sz="187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74"/>
              </a:spcBef>
              <a:spcAft>
                <a:spcPts val="0"/>
              </a:spcAft>
              <a:buClr>
                <a:schemeClr val="dk1"/>
              </a:buClr>
              <a:buSzPts val="1600"/>
              <a:buFont typeface="Arial"/>
              <a:buChar char="»"/>
              <a:defRPr sz="187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74"/>
              </a:spcBef>
              <a:spcAft>
                <a:spcPts val="0"/>
              </a:spcAft>
              <a:buClr>
                <a:schemeClr val="dk1"/>
              </a:buClr>
              <a:buSzPts val="1600"/>
              <a:buFont typeface="Arial"/>
              <a:buChar char="•"/>
              <a:defRPr sz="187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74"/>
              </a:spcBef>
              <a:spcAft>
                <a:spcPts val="0"/>
              </a:spcAft>
              <a:buClr>
                <a:schemeClr val="dk1"/>
              </a:buClr>
              <a:buSzPts val="1600"/>
              <a:buFont typeface="Arial"/>
              <a:buChar char="•"/>
              <a:defRPr sz="187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74"/>
              </a:spcBef>
              <a:spcAft>
                <a:spcPts val="0"/>
              </a:spcAft>
              <a:buClr>
                <a:schemeClr val="dk1"/>
              </a:buClr>
              <a:buSzPts val="1600"/>
              <a:buFont typeface="Arial"/>
              <a:buChar char="•"/>
              <a:defRPr sz="187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74"/>
              </a:spcBef>
              <a:spcAft>
                <a:spcPts val="0"/>
              </a:spcAft>
              <a:buClr>
                <a:schemeClr val="dk1"/>
              </a:buClr>
              <a:buSzPts val="1600"/>
              <a:buFont typeface="Arial"/>
              <a:buChar char="•"/>
              <a:defRPr sz="1870" b="0" i="0" u="none" strike="noStrike" cap="none">
                <a:solidFill>
                  <a:schemeClr val="dk1"/>
                </a:solidFill>
                <a:latin typeface="Calibri"/>
                <a:ea typeface="Calibri"/>
                <a:cs typeface="Calibri"/>
                <a:sym typeface="Calibri"/>
              </a:defRPr>
            </a:lvl9pPr>
          </a:lstStyle>
          <a:p>
            <a:endParaRPr/>
          </a:p>
        </p:txBody>
      </p:sp>
      <p:sp>
        <p:nvSpPr>
          <p:cNvPr id="83" name="Google Shape;83;p17"/>
          <p:cNvSpPr txBox="1">
            <a:spLocks noGrp="1"/>
          </p:cNvSpPr>
          <p:nvPr>
            <p:ph type="body" idx="3"/>
          </p:nvPr>
        </p:nvSpPr>
        <p:spPr>
          <a:xfrm>
            <a:off x="5432103" y="1692533"/>
            <a:ext cx="4726800" cy="7056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561"/>
              </a:spcBef>
              <a:spcAft>
                <a:spcPts val="0"/>
              </a:spcAft>
              <a:buClr>
                <a:schemeClr val="dk1"/>
              </a:buClr>
              <a:buSzPts val="3200"/>
              <a:buFont typeface="Arial"/>
              <a:buNone/>
              <a:defRPr sz="2807"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68"/>
              </a:spcBef>
              <a:spcAft>
                <a:spcPts val="0"/>
              </a:spcAft>
              <a:buClr>
                <a:schemeClr val="dk1"/>
              </a:buClr>
              <a:buSzPts val="2800"/>
              <a:buFont typeface="Arial"/>
              <a:buNone/>
              <a:defRPr sz="2339"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21"/>
              </a:spcBef>
              <a:spcAft>
                <a:spcPts val="0"/>
              </a:spcAft>
              <a:buClr>
                <a:schemeClr val="dk1"/>
              </a:buClr>
              <a:buSzPts val="2400"/>
              <a:buFont typeface="Arial"/>
              <a:buNone/>
              <a:defRPr sz="2105"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74"/>
              </a:spcBef>
              <a:spcAft>
                <a:spcPts val="0"/>
              </a:spcAft>
              <a:buClr>
                <a:schemeClr val="dk1"/>
              </a:buClr>
              <a:buSzPts val="2000"/>
              <a:buFont typeface="Arial"/>
              <a:buNone/>
              <a:defRPr sz="187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74"/>
              </a:spcBef>
              <a:spcAft>
                <a:spcPts val="0"/>
              </a:spcAft>
              <a:buClr>
                <a:schemeClr val="dk1"/>
              </a:buClr>
              <a:buSzPts val="2000"/>
              <a:buFont typeface="Arial"/>
              <a:buNone/>
              <a:defRPr sz="187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74"/>
              </a:spcBef>
              <a:spcAft>
                <a:spcPts val="0"/>
              </a:spcAft>
              <a:buClr>
                <a:schemeClr val="dk1"/>
              </a:buClr>
              <a:buSzPts val="2000"/>
              <a:buFont typeface="Arial"/>
              <a:buNone/>
              <a:defRPr sz="187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74"/>
              </a:spcBef>
              <a:spcAft>
                <a:spcPts val="0"/>
              </a:spcAft>
              <a:buClr>
                <a:schemeClr val="dk1"/>
              </a:buClr>
              <a:buSzPts val="2000"/>
              <a:buFont typeface="Arial"/>
              <a:buNone/>
              <a:defRPr sz="187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74"/>
              </a:spcBef>
              <a:spcAft>
                <a:spcPts val="0"/>
              </a:spcAft>
              <a:buClr>
                <a:schemeClr val="dk1"/>
              </a:buClr>
              <a:buSzPts val="2000"/>
              <a:buFont typeface="Arial"/>
              <a:buNone/>
              <a:defRPr sz="187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74"/>
              </a:spcBef>
              <a:spcAft>
                <a:spcPts val="0"/>
              </a:spcAft>
              <a:buClr>
                <a:schemeClr val="dk1"/>
              </a:buClr>
              <a:buSzPts val="2000"/>
              <a:buFont typeface="Arial"/>
              <a:buNone/>
              <a:defRPr sz="1870" b="1" i="0" u="none" strike="noStrike" cap="none">
                <a:solidFill>
                  <a:schemeClr val="dk1"/>
                </a:solidFill>
                <a:latin typeface="Calibri"/>
                <a:ea typeface="Calibri"/>
                <a:cs typeface="Calibri"/>
                <a:sym typeface="Calibri"/>
              </a:defRPr>
            </a:lvl9pPr>
          </a:lstStyle>
          <a:p>
            <a:endParaRPr/>
          </a:p>
        </p:txBody>
      </p:sp>
      <p:sp>
        <p:nvSpPr>
          <p:cNvPr id="84" name="Google Shape;84;p17"/>
          <p:cNvSpPr txBox="1">
            <a:spLocks noGrp="1"/>
          </p:cNvSpPr>
          <p:nvPr>
            <p:ph type="body" idx="4"/>
          </p:nvPr>
        </p:nvSpPr>
        <p:spPr>
          <a:xfrm>
            <a:off x="5432103" y="2397900"/>
            <a:ext cx="4726800" cy="4356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561"/>
              </a:spcBef>
              <a:spcAft>
                <a:spcPts val="0"/>
              </a:spcAft>
              <a:buClr>
                <a:schemeClr val="dk1"/>
              </a:buClr>
              <a:buSzPts val="2400"/>
              <a:buFont typeface="Arial"/>
              <a:buChar char="•"/>
              <a:defRPr sz="2807"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421"/>
              </a:spcBef>
              <a:spcAft>
                <a:spcPts val="0"/>
              </a:spcAft>
              <a:buClr>
                <a:schemeClr val="dk1"/>
              </a:buClr>
              <a:buSzPts val="1800"/>
              <a:buFont typeface="Arial"/>
              <a:buChar char="•"/>
              <a:defRPr sz="2105"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74"/>
              </a:spcBef>
              <a:spcAft>
                <a:spcPts val="0"/>
              </a:spcAft>
              <a:buClr>
                <a:schemeClr val="dk1"/>
              </a:buClr>
              <a:buSzPts val="1600"/>
              <a:buFont typeface="Arial"/>
              <a:buChar char="–"/>
              <a:defRPr sz="187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74"/>
              </a:spcBef>
              <a:spcAft>
                <a:spcPts val="0"/>
              </a:spcAft>
              <a:buClr>
                <a:schemeClr val="dk1"/>
              </a:buClr>
              <a:buSzPts val="1600"/>
              <a:buFont typeface="Arial"/>
              <a:buChar char="»"/>
              <a:defRPr sz="187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74"/>
              </a:spcBef>
              <a:spcAft>
                <a:spcPts val="0"/>
              </a:spcAft>
              <a:buClr>
                <a:schemeClr val="dk1"/>
              </a:buClr>
              <a:buSzPts val="1600"/>
              <a:buFont typeface="Arial"/>
              <a:buChar char="•"/>
              <a:defRPr sz="187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74"/>
              </a:spcBef>
              <a:spcAft>
                <a:spcPts val="0"/>
              </a:spcAft>
              <a:buClr>
                <a:schemeClr val="dk1"/>
              </a:buClr>
              <a:buSzPts val="1600"/>
              <a:buFont typeface="Arial"/>
              <a:buChar char="•"/>
              <a:defRPr sz="187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74"/>
              </a:spcBef>
              <a:spcAft>
                <a:spcPts val="0"/>
              </a:spcAft>
              <a:buClr>
                <a:schemeClr val="dk1"/>
              </a:buClr>
              <a:buSzPts val="1600"/>
              <a:buFont typeface="Arial"/>
              <a:buChar char="•"/>
              <a:defRPr sz="187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74"/>
              </a:spcBef>
              <a:spcAft>
                <a:spcPts val="0"/>
              </a:spcAft>
              <a:buClr>
                <a:schemeClr val="dk1"/>
              </a:buClr>
              <a:buSzPts val="1600"/>
              <a:buFont typeface="Arial"/>
              <a:buChar char="•"/>
              <a:defRPr sz="1870" b="0" i="0" u="none" strike="noStrike" cap="none">
                <a:solidFill>
                  <a:schemeClr val="dk1"/>
                </a:solidFill>
                <a:latin typeface="Calibri"/>
                <a:ea typeface="Calibri"/>
                <a:cs typeface="Calibri"/>
                <a:sym typeface="Calibri"/>
              </a:defRPr>
            </a:lvl9pPr>
          </a:lstStyle>
          <a:p>
            <a:endParaRPr/>
          </a:p>
        </p:txBody>
      </p:sp>
      <p:sp>
        <p:nvSpPr>
          <p:cNvPr id="85" name="Google Shape;85;p17"/>
          <p:cNvSpPr txBox="1">
            <a:spLocks noGrp="1"/>
          </p:cNvSpPr>
          <p:nvPr>
            <p:ph type="dt" idx="10"/>
          </p:nvPr>
        </p:nvSpPr>
        <p:spPr>
          <a:xfrm>
            <a:off x="534671" y="7008174"/>
            <a:ext cx="2495100" cy="40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400"/>
              <a:buFont typeface="Calibri"/>
              <a:buNone/>
              <a:defRPr sz="1403">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86" name="Google Shape;86;p17"/>
          <p:cNvSpPr txBox="1">
            <a:spLocks noGrp="1"/>
          </p:cNvSpPr>
          <p:nvPr>
            <p:ph type="ftr" idx="11"/>
          </p:nvPr>
        </p:nvSpPr>
        <p:spPr>
          <a:xfrm>
            <a:off x="3653581" y="7008174"/>
            <a:ext cx="3386100" cy="40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400"/>
              <a:buFont typeface="Calibri"/>
              <a:buNone/>
              <a:defRPr sz="1403">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87" name="Google Shape;87;p17"/>
          <p:cNvSpPr txBox="1">
            <a:spLocks noGrp="1"/>
          </p:cNvSpPr>
          <p:nvPr>
            <p:ph type="sldNum" idx="12"/>
          </p:nvPr>
        </p:nvSpPr>
        <p:spPr>
          <a:xfrm>
            <a:off x="7663603" y="7008174"/>
            <a:ext cx="2495100" cy="4026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534670" y="302802"/>
            <a:ext cx="9624000" cy="1260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5145"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sz="2105"/>
            </a:lvl2pPr>
            <a:lvl3pPr lvl="2" algn="l" rtl="0">
              <a:lnSpc>
                <a:spcPct val="100000"/>
              </a:lnSpc>
              <a:spcBef>
                <a:spcPts val="0"/>
              </a:spcBef>
              <a:spcAft>
                <a:spcPts val="0"/>
              </a:spcAft>
              <a:buSzPts val="1400"/>
              <a:buNone/>
              <a:defRPr sz="2105"/>
            </a:lvl3pPr>
            <a:lvl4pPr lvl="3" algn="l" rtl="0">
              <a:lnSpc>
                <a:spcPct val="100000"/>
              </a:lnSpc>
              <a:spcBef>
                <a:spcPts val="0"/>
              </a:spcBef>
              <a:spcAft>
                <a:spcPts val="0"/>
              </a:spcAft>
              <a:buSzPts val="1400"/>
              <a:buNone/>
              <a:defRPr sz="2105"/>
            </a:lvl4pPr>
            <a:lvl5pPr lvl="4" algn="l" rtl="0">
              <a:lnSpc>
                <a:spcPct val="100000"/>
              </a:lnSpc>
              <a:spcBef>
                <a:spcPts val="0"/>
              </a:spcBef>
              <a:spcAft>
                <a:spcPts val="0"/>
              </a:spcAft>
              <a:buSzPts val="1400"/>
              <a:buNone/>
              <a:defRPr sz="2105"/>
            </a:lvl5pPr>
            <a:lvl6pPr lvl="5" algn="l" rtl="0">
              <a:lnSpc>
                <a:spcPct val="100000"/>
              </a:lnSpc>
              <a:spcBef>
                <a:spcPts val="0"/>
              </a:spcBef>
              <a:spcAft>
                <a:spcPts val="0"/>
              </a:spcAft>
              <a:buSzPts val="1400"/>
              <a:buNone/>
              <a:defRPr sz="2105"/>
            </a:lvl6pPr>
            <a:lvl7pPr lvl="6" algn="l" rtl="0">
              <a:lnSpc>
                <a:spcPct val="100000"/>
              </a:lnSpc>
              <a:spcBef>
                <a:spcPts val="0"/>
              </a:spcBef>
              <a:spcAft>
                <a:spcPts val="0"/>
              </a:spcAft>
              <a:buSzPts val="1400"/>
              <a:buNone/>
              <a:defRPr sz="2105"/>
            </a:lvl7pPr>
            <a:lvl8pPr lvl="7" algn="l" rtl="0">
              <a:lnSpc>
                <a:spcPct val="100000"/>
              </a:lnSpc>
              <a:spcBef>
                <a:spcPts val="0"/>
              </a:spcBef>
              <a:spcAft>
                <a:spcPts val="0"/>
              </a:spcAft>
              <a:buSzPts val="1400"/>
              <a:buNone/>
              <a:defRPr sz="2105"/>
            </a:lvl8pPr>
            <a:lvl9pPr lvl="8" algn="l" rtl="0">
              <a:lnSpc>
                <a:spcPct val="100000"/>
              </a:lnSpc>
              <a:spcBef>
                <a:spcPts val="0"/>
              </a:spcBef>
              <a:spcAft>
                <a:spcPts val="0"/>
              </a:spcAft>
              <a:buSzPts val="1400"/>
              <a:buNone/>
              <a:defRPr sz="2105"/>
            </a:lvl9pPr>
          </a:lstStyle>
          <a:p>
            <a:endParaRPr/>
          </a:p>
        </p:txBody>
      </p:sp>
      <p:sp>
        <p:nvSpPr>
          <p:cNvPr id="90" name="Google Shape;90;p18"/>
          <p:cNvSpPr txBox="1">
            <a:spLocks noGrp="1"/>
          </p:cNvSpPr>
          <p:nvPr>
            <p:ph type="dt" idx="10"/>
          </p:nvPr>
        </p:nvSpPr>
        <p:spPr>
          <a:xfrm>
            <a:off x="534671" y="7008174"/>
            <a:ext cx="2495100" cy="40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400"/>
              <a:buFont typeface="Calibri"/>
              <a:buNone/>
              <a:defRPr sz="1403">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91" name="Google Shape;91;p18"/>
          <p:cNvSpPr txBox="1">
            <a:spLocks noGrp="1"/>
          </p:cNvSpPr>
          <p:nvPr>
            <p:ph type="ftr" idx="11"/>
          </p:nvPr>
        </p:nvSpPr>
        <p:spPr>
          <a:xfrm>
            <a:off x="3653581" y="7008174"/>
            <a:ext cx="3386100" cy="40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400"/>
              <a:buFont typeface="Calibri"/>
              <a:buNone/>
              <a:defRPr sz="1403">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92" name="Google Shape;92;p18"/>
          <p:cNvSpPr txBox="1">
            <a:spLocks noGrp="1"/>
          </p:cNvSpPr>
          <p:nvPr>
            <p:ph type="sldNum" idx="12"/>
          </p:nvPr>
        </p:nvSpPr>
        <p:spPr>
          <a:xfrm>
            <a:off x="7663603" y="7008174"/>
            <a:ext cx="2495100" cy="4026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534675" y="301051"/>
            <a:ext cx="3518100" cy="1281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2339" b="1"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sz="2105"/>
            </a:lvl2pPr>
            <a:lvl3pPr lvl="2" algn="l" rtl="0">
              <a:lnSpc>
                <a:spcPct val="100000"/>
              </a:lnSpc>
              <a:spcBef>
                <a:spcPts val="0"/>
              </a:spcBef>
              <a:spcAft>
                <a:spcPts val="0"/>
              </a:spcAft>
              <a:buSzPts val="1400"/>
              <a:buNone/>
              <a:defRPr sz="2105"/>
            </a:lvl3pPr>
            <a:lvl4pPr lvl="3" algn="l" rtl="0">
              <a:lnSpc>
                <a:spcPct val="100000"/>
              </a:lnSpc>
              <a:spcBef>
                <a:spcPts val="0"/>
              </a:spcBef>
              <a:spcAft>
                <a:spcPts val="0"/>
              </a:spcAft>
              <a:buSzPts val="1400"/>
              <a:buNone/>
              <a:defRPr sz="2105"/>
            </a:lvl4pPr>
            <a:lvl5pPr lvl="4" algn="l" rtl="0">
              <a:lnSpc>
                <a:spcPct val="100000"/>
              </a:lnSpc>
              <a:spcBef>
                <a:spcPts val="0"/>
              </a:spcBef>
              <a:spcAft>
                <a:spcPts val="0"/>
              </a:spcAft>
              <a:buSzPts val="1400"/>
              <a:buNone/>
              <a:defRPr sz="2105"/>
            </a:lvl5pPr>
            <a:lvl6pPr lvl="5" algn="l" rtl="0">
              <a:lnSpc>
                <a:spcPct val="100000"/>
              </a:lnSpc>
              <a:spcBef>
                <a:spcPts val="0"/>
              </a:spcBef>
              <a:spcAft>
                <a:spcPts val="0"/>
              </a:spcAft>
              <a:buSzPts val="1400"/>
              <a:buNone/>
              <a:defRPr sz="2105"/>
            </a:lvl6pPr>
            <a:lvl7pPr lvl="6" algn="l" rtl="0">
              <a:lnSpc>
                <a:spcPct val="100000"/>
              </a:lnSpc>
              <a:spcBef>
                <a:spcPts val="0"/>
              </a:spcBef>
              <a:spcAft>
                <a:spcPts val="0"/>
              </a:spcAft>
              <a:buSzPts val="1400"/>
              <a:buNone/>
              <a:defRPr sz="2105"/>
            </a:lvl7pPr>
            <a:lvl8pPr lvl="7" algn="l" rtl="0">
              <a:lnSpc>
                <a:spcPct val="100000"/>
              </a:lnSpc>
              <a:spcBef>
                <a:spcPts val="0"/>
              </a:spcBef>
              <a:spcAft>
                <a:spcPts val="0"/>
              </a:spcAft>
              <a:buSzPts val="1400"/>
              <a:buNone/>
              <a:defRPr sz="2105"/>
            </a:lvl8pPr>
            <a:lvl9pPr lvl="8" algn="l" rtl="0">
              <a:lnSpc>
                <a:spcPct val="100000"/>
              </a:lnSpc>
              <a:spcBef>
                <a:spcPts val="0"/>
              </a:spcBef>
              <a:spcAft>
                <a:spcPts val="0"/>
              </a:spcAft>
              <a:buSzPts val="1400"/>
              <a:buNone/>
              <a:defRPr sz="2105"/>
            </a:lvl9pPr>
          </a:lstStyle>
          <a:p>
            <a:endParaRPr/>
          </a:p>
        </p:txBody>
      </p:sp>
      <p:sp>
        <p:nvSpPr>
          <p:cNvPr id="95" name="Google Shape;95;p19"/>
          <p:cNvSpPr txBox="1">
            <a:spLocks noGrp="1"/>
          </p:cNvSpPr>
          <p:nvPr>
            <p:ph type="body" idx="1"/>
          </p:nvPr>
        </p:nvSpPr>
        <p:spPr>
          <a:xfrm>
            <a:off x="4180822" y="301053"/>
            <a:ext cx="5977800" cy="64530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748"/>
              </a:spcBef>
              <a:spcAft>
                <a:spcPts val="0"/>
              </a:spcAft>
              <a:buClr>
                <a:schemeClr val="dk1"/>
              </a:buClr>
              <a:buSzPts val="3200"/>
              <a:buFont typeface="Arial"/>
              <a:buChar char="•"/>
              <a:defRPr sz="3741"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655"/>
              </a:spcBef>
              <a:spcAft>
                <a:spcPts val="0"/>
              </a:spcAft>
              <a:buClr>
                <a:schemeClr val="dk1"/>
              </a:buClr>
              <a:buSzPts val="2800"/>
              <a:buFont typeface="Arial"/>
              <a:buChar char="–"/>
              <a:defRPr sz="3274"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61"/>
              </a:spcBef>
              <a:spcAft>
                <a:spcPts val="0"/>
              </a:spcAft>
              <a:buClr>
                <a:schemeClr val="dk1"/>
              </a:buClr>
              <a:buSzPts val="2400"/>
              <a:buFont typeface="Arial"/>
              <a:buChar char="•"/>
              <a:defRPr sz="2807"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9pPr>
          </a:lstStyle>
          <a:p>
            <a:endParaRPr/>
          </a:p>
        </p:txBody>
      </p:sp>
      <p:sp>
        <p:nvSpPr>
          <p:cNvPr id="96" name="Google Shape;96;p19"/>
          <p:cNvSpPr txBox="1">
            <a:spLocks noGrp="1"/>
          </p:cNvSpPr>
          <p:nvPr>
            <p:ph type="body" idx="2"/>
          </p:nvPr>
        </p:nvSpPr>
        <p:spPr>
          <a:xfrm>
            <a:off x="534675" y="1582266"/>
            <a:ext cx="3518100" cy="5172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7"/>
              </a:spcBef>
              <a:spcAft>
                <a:spcPts val="0"/>
              </a:spcAft>
              <a:buClr>
                <a:schemeClr val="dk1"/>
              </a:buClr>
              <a:buSzPts val="3200"/>
              <a:buFont typeface="Arial"/>
              <a:buNone/>
              <a:defRPr sz="1637"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81"/>
              </a:spcBef>
              <a:spcAft>
                <a:spcPts val="0"/>
              </a:spcAft>
              <a:buClr>
                <a:schemeClr val="dk1"/>
              </a:buClr>
              <a:buSzPts val="2800"/>
              <a:buFont typeface="Arial"/>
              <a:buNone/>
              <a:defRPr sz="1403"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34"/>
              </a:spcBef>
              <a:spcAft>
                <a:spcPts val="0"/>
              </a:spcAft>
              <a:buClr>
                <a:schemeClr val="dk1"/>
              </a:buClr>
              <a:buSzPts val="2400"/>
              <a:buFont typeface="Arial"/>
              <a:buNone/>
              <a:defRPr sz="1169"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10"/>
              </a:spcBef>
              <a:spcAft>
                <a:spcPts val="0"/>
              </a:spcAft>
              <a:buClr>
                <a:schemeClr val="dk1"/>
              </a:buClr>
              <a:buSzPts val="2000"/>
              <a:buFont typeface="Arial"/>
              <a:buNone/>
              <a:defRPr sz="1052"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10"/>
              </a:spcBef>
              <a:spcAft>
                <a:spcPts val="0"/>
              </a:spcAft>
              <a:buClr>
                <a:schemeClr val="dk1"/>
              </a:buClr>
              <a:buSzPts val="2000"/>
              <a:buFont typeface="Arial"/>
              <a:buNone/>
              <a:defRPr sz="1052"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210"/>
              </a:spcBef>
              <a:spcAft>
                <a:spcPts val="0"/>
              </a:spcAft>
              <a:buClr>
                <a:schemeClr val="dk1"/>
              </a:buClr>
              <a:buSzPts val="2000"/>
              <a:buFont typeface="Arial"/>
              <a:buNone/>
              <a:defRPr sz="1052"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10"/>
              </a:spcBef>
              <a:spcAft>
                <a:spcPts val="0"/>
              </a:spcAft>
              <a:buClr>
                <a:schemeClr val="dk1"/>
              </a:buClr>
              <a:buSzPts val="2000"/>
              <a:buFont typeface="Arial"/>
              <a:buNone/>
              <a:defRPr sz="1052"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10"/>
              </a:spcBef>
              <a:spcAft>
                <a:spcPts val="0"/>
              </a:spcAft>
              <a:buClr>
                <a:schemeClr val="dk1"/>
              </a:buClr>
              <a:buSzPts val="2000"/>
              <a:buFont typeface="Arial"/>
              <a:buNone/>
              <a:defRPr sz="1052"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10"/>
              </a:spcBef>
              <a:spcAft>
                <a:spcPts val="0"/>
              </a:spcAft>
              <a:buClr>
                <a:schemeClr val="dk1"/>
              </a:buClr>
              <a:buSzPts val="2000"/>
              <a:buFont typeface="Arial"/>
              <a:buNone/>
              <a:defRPr sz="1052" b="0" i="0" u="none" strike="noStrike" cap="none">
                <a:solidFill>
                  <a:schemeClr val="dk1"/>
                </a:solidFill>
                <a:latin typeface="Calibri"/>
                <a:ea typeface="Calibri"/>
                <a:cs typeface="Calibri"/>
                <a:sym typeface="Calibri"/>
              </a:defRPr>
            </a:lvl9pPr>
          </a:lstStyle>
          <a:p>
            <a:endParaRPr/>
          </a:p>
        </p:txBody>
      </p:sp>
      <p:sp>
        <p:nvSpPr>
          <p:cNvPr id="97" name="Google Shape;97;p19"/>
          <p:cNvSpPr txBox="1">
            <a:spLocks noGrp="1"/>
          </p:cNvSpPr>
          <p:nvPr>
            <p:ph type="dt" idx="10"/>
          </p:nvPr>
        </p:nvSpPr>
        <p:spPr>
          <a:xfrm>
            <a:off x="534671" y="7008174"/>
            <a:ext cx="2495100" cy="40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400"/>
              <a:buFont typeface="Calibri"/>
              <a:buNone/>
              <a:defRPr sz="1403">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98" name="Google Shape;98;p19"/>
          <p:cNvSpPr txBox="1">
            <a:spLocks noGrp="1"/>
          </p:cNvSpPr>
          <p:nvPr>
            <p:ph type="ftr" idx="11"/>
          </p:nvPr>
        </p:nvSpPr>
        <p:spPr>
          <a:xfrm>
            <a:off x="3653581" y="7008174"/>
            <a:ext cx="3386100" cy="40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400"/>
              <a:buFont typeface="Calibri"/>
              <a:buNone/>
              <a:defRPr sz="1403">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99" name="Google Shape;99;p19"/>
          <p:cNvSpPr txBox="1">
            <a:spLocks noGrp="1"/>
          </p:cNvSpPr>
          <p:nvPr>
            <p:ph type="sldNum" idx="12"/>
          </p:nvPr>
        </p:nvSpPr>
        <p:spPr>
          <a:xfrm>
            <a:off x="7663603" y="7008174"/>
            <a:ext cx="2495100" cy="4026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2095981" y="5292886"/>
            <a:ext cx="6416100" cy="6249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2339" b="1"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sz="2105"/>
            </a:lvl2pPr>
            <a:lvl3pPr lvl="2" algn="l" rtl="0">
              <a:lnSpc>
                <a:spcPct val="100000"/>
              </a:lnSpc>
              <a:spcBef>
                <a:spcPts val="0"/>
              </a:spcBef>
              <a:spcAft>
                <a:spcPts val="0"/>
              </a:spcAft>
              <a:buSzPts val="1400"/>
              <a:buNone/>
              <a:defRPr sz="2105"/>
            </a:lvl3pPr>
            <a:lvl4pPr lvl="3" algn="l" rtl="0">
              <a:lnSpc>
                <a:spcPct val="100000"/>
              </a:lnSpc>
              <a:spcBef>
                <a:spcPts val="0"/>
              </a:spcBef>
              <a:spcAft>
                <a:spcPts val="0"/>
              </a:spcAft>
              <a:buSzPts val="1400"/>
              <a:buNone/>
              <a:defRPr sz="2105"/>
            </a:lvl4pPr>
            <a:lvl5pPr lvl="4" algn="l" rtl="0">
              <a:lnSpc>
                <a:spcPct val="100000"/>
              </a:lnSpc>
              <a:spcBef>
                <a:spcPts val="0"/>
              </a:spcBef>
              <a:spcAft>
                <a:spcPts val="0"/>
              </a:spcAft>
              <a:buSzPts val="1400"/>
              <a:buNone/>
              <a:defRPr sz="2105"/>
            </a:lvl5pPr>
            <a:lvl6pPr lvl="5" algn="l" rtl="0">
              <a:lnSpc>
                <a:spcPct val="100000"/>
              </a:lnSpc>
              <a:spcBef>
                <a:spcPts val="0"/>
              </a:spcBef>
              <a:spcAft>
                <a:spcPts val="0"/>
              </a:spcAft>
              <a:buSzPts val="1400"/>
              <a:buNone/>
              <a:defRPr sz="2105"/>
            </a:lvl6pPr>
            <a:lvl7pPr lvl="6" algn="l" rtl="0">
              <a:lnSpc>
                <a:spcPct val="100000"/>
              </a:lnSpc>
              <a:spcBef>
                <a:spcPts val="0"/>
              </a:spcBef>
              <a:spcAft>
                <a:spcPts val="0"/>
              </a:spcAft>
              <a:buSzPts val="1400"/>
              <a:buNone/>
              <a:defRPr sz="2105"/>
            </a:lvl7pPr>
            <a:lvl8pPr lvl="7" algn="l" rtl="0">
              <a:lnSpc>
                <a:spcPct val="100000"/>
              </a:lnSpc>
              <a:spcBef>
                <a:spcPts val="0"/>
              </a:spcBef>
              <a:spcAft>
                <a:spcPts val="0"/>
              </a:spcAft>
              <a:buSzPts val="1400"/>
              <a:buNone/>
              <a:defRPr sz="2105"/>
            </a:lvl8pPr>
            <a:lvl9pPr lvl="8" algn="l" rtl="0">
              <a:lnSpc>
                <a:spcPct val="100000"/>
              </a:lnSpc>
              <a:spcBef>
                <a:spcPts val="0"/>
              </a:spcBef>
              <a:spcAft>
                <a:spcPts val="0"/>
              </a:spcAft>
              <a:buSzPts val="1400"/>
              <a:buNone/>
              <a:defRPr sz="2105"/>
            </a:lvl9pPr>
          </a:lstStyle>
          <a:p>
            <a:endParaRPr/>
          </a:p>
        </p:txBody>
      </p:sp>
      <p:sp>
        <p:nvSpPr>
          <p:cNvPr id="102" name="Google Shape;102;p20"/>
          <p:cNvSpPr>
            <a:spLocks noGrp="1"/>
          </p:cNvSpPr>
          <p:nvPr>
            <p:ph type="pic" idx="2"/>
          </p:nvPr>
        </p:nvSpPr>
        <p:spPr>
          <a:xfrm>
            <a:off x="2095981" y="675612"/>
            <a:ext cx="6416100" cy="4536900"/>
          </a:xfrm>
          <a:prstGeom prst="rect">
            <a:avLst/>
          </a:prstGeom>
          <a:noFill/>
          <a:ln>
            <a:noFill/>
          </a:ln>
        </p:spPr>
        <p:txBody>
          <a:bodyPr spcFirstLastPara="1" wrap="square" lIns="91425" tIns="91425" rIns="91425" bIns="91425" anchor="t" anchorCtr="0"/>
          <a:lstStyle>
            <a:lvl1pPr marR="0" lvl="0" algn="l" rtl="0">
              <a:lnSpc>
                <a:spcPct val="100000"/>
              </a:lnSpc>
              <a:spcBef>
                <a:spcPts val="748"/>
              </a:spcBef>
              <a:spcAft>
                <a:spcPts val="0"/>
              </a:spcAft>
              <a:buClr>
                <a:schemeClr val="dk1"/>
              </a:buClr>
              <a:buSzPts val="1400"/>
              <a:buFont typeface="Arial"/>
              <a:buNone/>
              <a:defRPr sz="3741" b="0" i="0" u="none" strike="noStrike" cap="none">
                <a:solidFill>
                  <a:schemeClr val="dk1"/>
                </a:solidFill>
                <a:latin typeface="Calibri"/>
                <a:ea typeface="Calibri"/>
                <a:cs typeface="Calibri"/>
                <a:sym typeface="Calibri"/>
              </a:defRPr>
            </a:lvl1pPr>
            <a:lvl2pPr marR="0" lvl="1" algn="l" rtl="0">
              <a:lnSpc>
                <a:spcPct val="100000"/>
              </a:lnSpc>
              <a:spcBef>
                <a:spcPts val="655"/>
              </a:spcBef>
              <a:spcAft>
                <a:spcPts val="0"/>
              </a:spcAft>
              <a:buClr>
                <a:schemeClr val="dk1"/>
              </a:buClr>
              <a:buSzPts val="1400"/>
              <a:buFont typeface="Arial"/>
              <a:buNone/>
              <a:defRPr sz="3274" b="0" i="0" u="none" strike="noStrike" cap="none">
                <a:solidFill>
                  <a:schemeClr val="dk1"/>
                </a:solidFill>
                <a:latin typeface="Calibri"/>
                <a:ea typeface="Calibri"/>
                <a:cs typeface="Calibri"/>
                <a:sym typeface="Calibri"/>
              </a:defRPr>
            </a:lvl2pPr>
            <a:lvl3pPr marR="0" lvl="2" algn="l" rtl="0">
              <a:lnSpc>
                <a:spcPct val="100000"/>
              </a:lnSpc>
              <a:spcBef>
                <a:spcPts val="561"/>
              </a:spcBef>
              <a:spcAft>
                <a:spcPts val="0"/>
              </a:spcAft>
              <a:buClr>
                <a:schemeClr val="dk1"/>
              </a:buClr>
              <a:buSzPts val="1400"/>
              <a:buFont typeface="Arial"/>
              <a:buNone/>
              <a:defRPr sz="2807" b="0" i="0" u="none" strike="noStrike" cap="none">
                <a:solidFill>
                  <a:schemeClr val="dk1"/>
                </a:solidFill>
                <a:latin typeface="Calibri"/>
                <a:ea typeface="Calibri"/>
                <a:cs typeface="Calibri"/>
                <a:sym typeface="Calibri"/>
              </a:defRPr>
            </a:lvl3pPr>
            <a:lvl4pPr marR="0" lvl="3" algn="l" rtl="0">
              <a:lnSpc>
                <a:spcPct val="100000"/>
              </a:lnSpc>
              <a:spcBef>
                <a:spcPts val="468"/>
              </a:spcBef>
              <a:spcAft>
                <a:spcPts val="0"/>
              </a:spcAft>
              <a:buClr>
                <a:schemeClr val="dk1"/>
              </a:buClr>
              <a:buSzPts val="1400"/>
              <a:buFont typeface="Arial"/>
              <a:buNone/>
              <a:defRPr sz="2339" b="0" i="0" u="none" strike="noStrike" cap="none">
                <a:solidFill>
                  <a:schemeClr val="dk1"/>
                </a:solidFill>
                <a:latin typeface="Calibri"/>
                <a:ea typeface="Calibri"/>
                <a:cs typeface="Calibri"/>
                <a:sym typeface="Calibri"/>
              </a:defRPr>
            </a:lvl4pPr>
            <a:lvl5pPr marR="0" lvl="4" algn="l" rtl="0">
              <a:lnSpc>
                <a:spcPct val="100000"/>
              </a:lnSpc>
              <a:spcBef>
                <a:spcPts val="468"/>
              </a:spcBef>
              <a:spcAft>
                <a:spcPts val="0"/>
              </a:spcAft>
              <a:buClr>
                <a:schemeClr val="dk1"/>
              </a:buClr>
              <a:buSzPts val="1400"/>
              <a:buFont typeface="Arial"/>
              <a:buNone/>
              <a:defRPr sz="2339" b="0" i="0" u="none" strike="noStrike" cap="none">
                <a:solidFill>
                  <a:schemeClr val="dk1"/>
                </a:solidFill>
                <a:latin typeface="Calibri"/>
                <a:ea typeface="Calibri"/>
                <a:cs typeface="Calibri"/>
                <a:sym typeface="Calibri"/>
              </a:defRPr>
            </a:lvl5pPr>
            <a:lvl6pPr marR="0" lvl="5" algn="l" rtl="0">
              <a:lnSpc>
                <a:spcPct val="100000"/>
              </a:lnSpc>
              <a:spcBef>
                <a:spcPts val="468"/>
              </a:spcBef>
              <a:spcAft>
                <a:spcPts val="0"/>
              </a:spcAft>
              <a:buClr>
                <a:schemeClr val="dk1"/>
              </a:buClr>
              <a:buSzPts val="1400"/>
              <a:buFont typeface="Arial"/>
              <a:buNone/>
              <a:defRPr sz="2339" b="0" i="0" u="none" strike="noStrike" cap="none">
                <a:solidFill>
                  <a:schemeClr val="dk1"/>
                </a:solidFill>
                <a:latin typeface="Calibri"/>
                <a:ea typeface="Calibri"/>
                <a:cs typeface="Calibri"/>
                <a:sym typeface="Calibri"/>
              </a:defRPr>
            </a:lvl6pPr>
            <a:lvl7pPr marR="0" lvl="6" algn="l" rtl="0">
              <a:lnSpc>
                <a:spcPct val="100000"/>
              </a:lnSpc>
              <a:spcBef>
                <a:spcPts val="468"/>
              </a:spcBef>
              <a:spcAft>
                <a:spcPts val="0"/>
              </a:spcAft>
              <a:buClr>
                <a:schemeClr val="dk1"/>
              </a:buClr>
              <a:buSzPts val="1400"/>
              <a:buFont typeface="Arial"/>
              <a:buNone/>
              <a:defRPr sz="2339" b="0" i="0" u="none" strike="noStrike" cap="none">
                <a:solidFill>
                  <a:schemeClr val="dk1"/>
                </a:solidFill>
                <a:latin typeface="Calibri"/>
                <a:ea typeface="Calibri"/>
                <a:cs typeface="Calibri"/>
                <a:sym typeface="Calibri"/>
              </a:defRPr>
            </a:lvl7pPr>
            <a:lvl8pPr marR="0" lvl="7" algn="l" rtl="0">
              <a:lnSpc>
                <a:spcPct val="100000"/>
              </a:lnSpc>
              <a:spcBef>
                <a:spcPts val="468"/>
              </a:spcBef>
              <a:spcAft>
                <a:spcPts val="0"/>
              </a:spcAft>
              <a:buClr>
                <a:schemeClr val="dk1"/>
              </a:buClr>
              <a:buSzPts val="1400"/>
              <a:buFont typeface="Arial"/>
              <a:buNone/>
              <a:defRPr sz="2339" b="0" i="0" u="none" strike="noStrike" cap="none">
                <a:solidFill>
                  <a:schemeClr val="dk1"/>
                </a:solidFill>
                <a:latin typeface="Calibri"/>
                <a:ea typeface="Calibri"/>
                <a:cs typeface="Calibri"/>
                <a:sym typeface="Calibri"/>
              </a:defRPr>
            </a:lvl8pPr>
            <a:lvl9pPr marR="0" lvl="8" algn="l" rtl="0">
              <a:lnSpc>
                <a:spcPct val="100000"/>
              </a:lnSpc>
              <a:spcBef>
                <a:spcPts val="468"/>
              </a:spcBef>
              <a:spcAft>
                <a:spcPts val="0"/>
              </a:spcAft>
              <a:buClr>
                <a:schemeClr val="dk1"/>
              </a:buClr>
              <a:buSzPts val="1400"/>
              <a:buFont typeface="Arial"/>
              <a:buNone/>
              <a:defRPr sz="2339" b="0" i="0" u="none" strike="noStrike" cap="none">
                <a:solidFill>
                  <a:schemeClr val="dk1"/>
                </a:solidFill>
                <a:latin typeface="Calibri"/>
                <a:ea typeface="Calibri"/>
                <a:cs typeface="Calibri"/>
                <a:sym typeface="Calibri"/>
              </a:defRPr>
            </a:lvl9pPr>
          </a:lstStyle>
          <a:p>
            <a:endParaRPr/>
          </a:p>
        </p:txBody>
      </p:sp>
      <p:sp>
        <p:nvSpPr>
          <p:cNvPr id="103" name="Google Shape;103;p20"/>
          <p:cNvSpPr txBox="1">
            <a:spLocks noGrp="1"/>
          </p:cNvSpPr>
          <p:nvPr>
            <p:ph type="body" idx="1"/>
          </p:nvPr>
        </p:nvSpPr>
        <p:spPr>
          <a:xfrm>
            <a:off x="2095981" y="5917741"/>
            <a:ext cx="6416100" cy="8874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7"/>
              </a:spcBef>
              <a:spcAft>
                <a:spcPts val="0"/>
              </a:spcAft>
              <a:buClr>
                <a:schemeClr val="dk1"/>
              </a:buClr>
              <a:buSzPts val="3200"/>
              <a:buFont typeface="Arial"/>
              <a:buNone/>
              <a:defRPr sz="1637"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81"/>
              </a:spcBef>
              <a:spcAft>
                <a:spcPts val="0"/>
              </a:spcAft>
              <a:buClr>
                <a:schemeClr val="dk1"/>
              </a:buClr>
              <a:buSzPts val="2800"/>
              <a:buFont typeface="Arial"/>
              <a:buNone/>
              <a:defRPr sz="1403"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34"/>
              </a:spcBef>
              <a:spcAft>
                <a:spcPts val="0"/>
              </a:spcAft>
              <a:buClr>
                <a:schemeClr val="dk1"/>
              </a:buClr>
              <a:buSzPts val="2400"/>
              <a:buFont typeface="Arial"/>
              <a:buNone/>
              <a:defRPr sz="1169"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10"/>
              </a:spcBef>
              <a:spcAft>
                <a:spcPts val="0"/>
              </a:spcAft>
              <a:buClr>
                <a:schemeClr val="dk1"/>
              </a:buClr>
              <a:buSzPts val="2000"/>
              <a:buFont typeface="Arial"/>
              <a:buNone/>
              <a:defRPr sz="1052"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10"/>
              </a:spcBef>
              <a:spcAft>
                <a:spcPts val="0"/>
              </a:spcAft>
              <a:buClr>
                <a:schemeClr val="dk1"/>
              </a:buClr>
              <a:buSzPts val="2000"/>
              <a:buFont typeface="Arial"/>
              <a:buNone/>
              <a:defRPr sz="1052"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210"/>
              </a:spcBef>
              <a:spcAft>
                <a:spcPts val="0"/>
              </a:spcAft>
              <a:buClr>
                <a:schemeClr val="dk1"/>
              </a:buClr>
              <a:buSzPts val="2000"/>
              <a:buFont typeface="Arial"/>
              <a:buNone/>
              <a:defRPr sz="1052"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10"/>
              </a:spcBef>
              <a:spcAft>
                <a:spcPts val="0"/>
              </a:spcAft>
              <a:buClr>
                <a:schemeClr val="dk1"/>
              </a:buClr>
              <a:buSzPts val="2000"/>
              <a:buFont typeface="Arial"/>
              <a:buNone/>
              <a:defRPr sz="1052"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10"/>
              </a:spcBef>
              <a:spcAft>
                <a:spcPts val="0"/>
              </a:spcAft>
              <a:buClr>
                <a:schemeClr val="dk1"/>
              </a:buClr>
              <a:buSzPts val="2000"/>
              <a:buFont typeface="Arial"/>
              <a:buNone/>
              <a:defRPr sz="1052"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10"/>
              </a:spcBef>
              <a:spcAft>
                <a:spcPts val="0"/>
              </a:spcAft>
              <a:buClr>
                <a:schemeClr val="dk1"/>
              </a:buClr>
              <a:buSzPts val="2000"/>
              <a:buFont typeface="Arial"/>
              <a:buNone/>
              <a:defRPr sz="1052" b="0" i="0" u="none" strike="noStrike" cap="none">
                <a:solidFill>
                  <a:schemeClr val="dk1"/>
                </a:solidFill>
                <a:latin typeface="Calibri"/>
                <a:ea typeface="Calibri"/>
                <a:cs typeface="Calibri"/>
                <a:sym typeface="Calibri"/>
              </a:defRPr>
            </a:lvl9pPr>
          </a:lstStyle>
          <a:p>
            <a:endParaRPr/>
          </a:p>
        </p:txBody>
      </p:sp>
      <p:sp>
        <p:nvSpPr>
          <p:cNvPr id="104" name="Google Shape;104;p20"/>
          <p:cNvSpPr txBox="1">
            <a:spLocks noGrp="1"/>
          </p:cNvSpPr>
          <p:nvPr>
            <p:ph type="dt" idx="10"/>
          </p:nvPr>
        </p:nvSpPr>
        <p:spPr>
          <a:xfrm>
            <a:off x="534671" y="7008174"/>
            <a:ext cx="2495100" cy="40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400"/>
              <a:buFont typeface="Calibri"/>
              <a:buNone/>
              <a:defRPr sz="1403">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105" name="Google Shape;105;p20"/>
          <p:cNvSpPr txBox="1">
            <a:spLocks noGrp="1"/>
          </p:cNvSpPr>
          <p:nvPr>
            <p:ph type="ftr" idx="11"/>
          </p:nvPr>
        </p:nvSpPr>
        <p:spPr>
          <a:xfrm>
            <a:off x="3653581" y="7008174"/>
            <a:ext cx="3386100" cy="40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400"/>
              <a:buFont typeface="Calibri"/>
              <a:buNone/>
              <a:defRPr sz="1403">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sldNum" idx="12"/>
          </p:nvPr>
        </p:nvSpPr>
        <p:spPr>
          <a:xfrm>
            <a:off x="7663603" y="7008174"/>
            <a:ext cx="2495100" cy="4026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534670" y="302802"/>
            <a:ext cx="9624000" cy="1260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5145"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sz="2105"/>
            </a:lvl2pPr>
            <a:lvl3pPr lvl="2" algn="l" rtl="0">
              <a:lnSpc>
                <a:spcPct val="100000"/>
              </a:lnSpc>
              <a:spcBef>
                <a:spcPts val="0"/>
              </a:spcBef>
              <a:spcAft>
                <a:spcPts val="0"/>
              </a:spcAft>
              <a:buSzPts val="1400"/>
              <a:buNone/>
              <a:defRPr sz="2105"/>
            </a:lvl3pPr>
            <a:lvl4pPr lvl="3" algn="l" rtl="0">
              <a:lnSpc>
                <a:spcPct val="100000"/>
              </a:lnSpc>
              <a:spcBef>
                <a:spcPts val="0"/>
              </a:spcBef>
              <a:spcAft>
                <a:spcPts val="0"/>
              </a:spcAft>
              <a:buSzPts val="1400"/>
              <a:buNone/>
              <a:defRPr sz="2105"/>
            </a:lvl4pPr>
            <a:lvl5pPr lvl="4" algn="l" rtl="0">
              <a:lnSpc>
                <a:spcPct val="100000"/>
              </a:lnSpc>
              <a:spcBef>
                <a:spcPts val="0"/>
              </a:spcBef>
              <a:spcAft>
                <a:spcPts val="0"/>
              </a:spcAft>
              <a:buSzPts val="1400"/>
              <a:buNone/>
              <a:defRPr sz="2105"/>
            </a:lvl5pPr>
            <a:lvl6pPr lvl="5" algn="l" rtl="0">
              <a:lnSpc>
                <a:spcPct val="100000"/>
              </a:lnSpc>
              <a:spcBef>
                <a:spcPts val="0"/>
              </a:spcBef>
              <a:spcAft>
                <a:spcPts val="0"/>
              </a:spcAft>
              <a:buSzPts val="1400"/>
              <a:buNone/>
              <a:defRPr sz="2105"/>
            </a:lvl6pPr>
            <a:lvl7pPr lvl="6" algn="l" rtl="0">
              <a:lnSpc>
                <a:spcPct val="100000"/>
              </a:lnSpc>
              <a:spcBef>
                <a:spcPts val="0"/>
              </a:spcBef>
              <a:spcAft>
                <a:spcPts val="0"/>
              </a:spcAft>
              <a:buSzPts val="1400"/>
              <a:buNone/>
              <a:defRPr sz="2105"/>
            </a:lvl7pPr>
            <a:lvl8pPr lvl="7" algn="l" rtl="0">
              <a:lnSpc>
                <a:spcPct val="100000"/>
              </a:lnSpc>
              <a:spcBef>
                <a:spcPts val="0"/>
              </a:spcBef>
              <a:spcAft>
                <a:spcPts val="0"/>
              </a:spcAft>
              <a:buSzPts val="1400"/>
              <a:buNone/>
              <a:defRPr sz="2105"/>
            </a:lvl8pPr>
            <a:lvl9pPr lvl="8" algn="l" rtl="0">
              <a:lnSpc>
                <a:spcPct val="100000"/>
              </a:lnSpc>
              <a:spcBef>
                <a:spcPts val="0"/>
              </a:spcBef>
              <a:spcAft>
                <a:spcPts val="0"/>
              </a:spcAft>
              <a:buSzPts val="1400"/>
              <a:buNone/>
              <a:defRPr sz="2105"/>
            </a:lvl9pPr>
          </a:lstStyle>
          <a:p>
            <a:endParaRPr/>
          </a:p>
        </p:txBody>
      </p:sp>
      <p:sp>
        <p:nvSpPr>
          <p:cNvPr id="109" name="Google Shape;109;p21"/>
          <p:cNvSpPr txBox="1">
            <a:spLocks noGrp="1"/>
          </p:cNvSpPr>
          <p:nvPr>
            <p:ph type="body" idx="1"/>
          </p:nvPr>
        </p:nvSpPr>
        <p:spPr>
          <a:xfrm rot="5400000">
            <a:off x="2851630" y="-552604"/>
            <a:ext cx="4990200" cy="96240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748"/>
              </a:spcBef>
              <a:spcAft>
                <a:spcPts val="0"/>
              </a:spcAft>
              <a:buClr>
                <a:schemeClr val="dk1"/>
              </a:buClr>
              <a:buSzPts val="3200"/>
              <a:buFont typeface="Arial"/>
              <a:buChar char="•"/>
              <a:defRPr sz="3741"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655"/>
              </a:spcBef>
              <a:spcAft>
                <a:spcPts val="0"/>
              </a:spcAft>
              <a:buClr>
                <a:schemeClr val="dk1"/>
              </a:buClr>
              <a:buSzPts val="2800"/>
              <a:buFont typeface="Arial"/>
              <a:buChar char="–"/>
              <a:defRPr sz="3274"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61"/>
              </a:spcBef>
              <a:spcAft>
                <a:spcPts val="0"/>
              </a:spcAft>
              <a:buClr>
                <a:schemeClr val="dk1"/>
              </a:buClr>
              <a:buSzPts val="2400"/>
              <a:buFont typeface="Arial"/>
              <a:buChar char="•"/>
              <a:defRPr sz="2807"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9pPr>
          </a:lstStyle>
          <a:p>
            <a:endParaRPr/>
          </a:p>
        </p:txBody>
      </p:sp>
      <p:sp>
        <p:nvSpPr>
          <p:cNvPr id="110" name="Google Shape;110;p21"/>
          <p:cNvSpPr txBox="1">
            <a:spLocks noGrp="1"/>
          </p:cNvSpPr>
          <p:nvPr>
            <p:ph type="dt" idx="10"/>
          </p:nvPr>
        </p:nvSpPr>
        <p:spPr>
          <a:xfrm>
            <a:off x="534671" y="7008174"/>
            <a:ext cx="2495100" cy="40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400"/>
              <a:buFont typeface="Calibri"/>
              <a:buNone/>
              <a:defRPr sz="1403">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111" name="Google Shape;111;p21"/>
          <p:cNvSpPr txBox="1">
            <a:spLocks noGrp="1"/>
          </p:cNvSpPr>
          <p:nvPr>
            <p:ph type="ftr" idx="11"/>
          </p:nvPr>
        </p:nvSpPr>
        <p:spPr>
          <a:xfrm>
            <a:off x="3653581" y="7008174"/>
            <a:ext cx="3386100" cy="40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400"/>
              <a:buFont typeface="Calibri"/>
              <a:buNone/>
              <a:defRPr sz="1403">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112" name="Google Shape;112;p21"/>
          <p:cNvSpPr txBox="1">
            <a:spLocks noGrp="1"/>
          </p:cNvSpPr>
          <p:nvPr>
            <p:ph type="sldNum" idx="12"/>
          </p:nvPr>
        </p:nvSpPr>
        <p:spPr>
          <a:xfrm>
            <a:off x="7663603" y="7008174"/>
            <a:ext cx="2495100" cy="4026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rot="5400000">
            <a:off x="5729830" y="2325704"/>
            <a:ext cx="6451800" cy="2406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5145"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sz="2105"/>
            </a:lvl2pPr>
            <a:lvl3pPr lvl="2" algn="l" rtl="0">
              <a:lnSpc>
                <a:spcPct val="100000"/>
              </a:lnSpc>
              <a:spcBef>
                <a:spcPts val="0"/>
              </a:spcBef>
              <a:spcAft>
                <a:spcPts val="0"/>
              </a:spcAft>
              <a:buSzPts val="1400"/>
              <a:buNone/>
              <a:defRPr sz="2105"/>
            </a:lvl3pPr>
            <a:lvl4pPr lvl="3" algn="l" rtl="0">
              <a:lnSpc>
                <a:spcPct val="100000"/>
              </a:lnSpc>
              <a:spcBef>
                <a:spcPts val="0"/>
              </a:spcBef>
              <a:spcAft>
                <a:spcPts val="0"/>
              </a:spcAft>
              <a:buSzPts val="1400"/>
              <a:buNone/>
              <a:defRPr sz="2105"/>
            </a:lvl4pPr>
            <a:lvl5pPr lvl="4" algn="l" rtl="0">
              <a:lnSpc>
                <a:spcPct val="100000"/>
              </a:lnSpc>
              <a:spcBef>
                <a:spcPts val="0"/>
              </a:spcBef>
              <a:spcAft>
                <a:spcPts val="0"/>
              </a:spcAft>
              <a:buSzPts val="1400"/>
              <a:buNone/>
              <a:defRPr sz="2105"/>
            </a:lvl5pPr>
            <a:lvl6pPr lvl="5" algn="l" rtl="0">
              <a:lnSpc>
                <a:spcPct val="100000"/>
              </a:lnSpc>
              <a:spcBef>
                <a:spcPts val="0"/>
              </a:spcBef>
              <a:spcAft>
                <a:spcPts val="0"/>
              </a:spcAft>
              <a:buSzPts val="1400"/>
              <a:buNone/>
              <a:defRPr sz="2105"/>
            </a:lvl6pPr>
            <a:lvl7pPr lvl="6" algn="l" rtl="0">
              <a:lnSpc>
                <a:spcPct val="100000"/>
              </a:lnSpc>
              <a:spcBef>
                <a:spcPts val="0"/>
              </a:spcBef>
              <a:spcAft>
                <a:spcPts val="0"/>
              </a:spcAft>
              <a:buSzPts val="1400"/>
              <a:buNone/>
              <a:defRPr sz="2105"/>
            </a:lvl7pPr>
            <a:lvl8pPr lvl="7" algn="l" rtl="0">
              <a:lnSpc>
                <a:spcPct val="100000"/>
              </a:lnSpc>
              <a:spcBef>
                <a:spcPts val="0"/>
              </a:spcBef>
              <a:spcAft>
                <a:spcPts val="0"/>
              </a:spcAft>
              <a:buSzPts val="1400"/>
              <a:buNone/>
              <a:defRPr sz="2105"/>
            </a:lvl8pPr>
            <a:lvl9pPr lvl="8" algn="l" rtl="0">
              <a:lnSpc>
                <a:spcPct val="100000"/>
              </a:lnSpc>
              <a:spcBef>
                <a:spcPts val="0"/>
              </a:spcBef>
              <a:spcAft>
                <a:spcPts val="0"/>
              </a:spcAft>
              <a:buSzPts val="1400"/>
              <a:buNone/>
              <a:defRPr sz="2105"/>
            </a:lvl9pPr>
          </a:lstStyle>
          <a:p>
            <a:endParaRPr/>
          </a:p>
        </p:txBody>
      </p:sp>
      <p:sp>
        <p:nvSpPr>
          <p:cNvPr id="115" name="Google Shape;115;p22"/>
          <p:cNvSpPr txBox="1">
            <a:spLocks noGrp="1"/>
          </p:cNvSpPr>
          <p:nvPr>
            <p:ph type="body" idx="1"/>
          </p:nvPr>
        </p:nvSpPr>
        <p:spPr>
          <a:xfrm rot="5400000">
            <a:off x="828692" y="8805"/>
            <a:ext cx="6451800" cy="70398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748"/>
              </a:spcBef>
              <a:spcAft>
                <a:spcPts val="0"/>
              </a:spcAft>
              <a:buClr>
                <a:schemeClr val="dk1"/>
              </a:buClr>
              <a:buSzPts val="3200"/>
              <a:buFont typeface="Arial"/>
              <a:buChar char="•"/>
              <a:defRPr sz="3741"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655"/>
              </a:spcBef>
              <a:spcAft>
                <a:spcPts val="0"/>
              </a:spcAft>
              <a:buClr>
                <a:schemeClr val="dk1"/>
              </a:buClr>
              <a:buSzPts val="2800"/>
              <a:buFont typeface="Arial"/>
              <a:buChar char="–"/>
              <a:defRPr sz="3274"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61"/>
              </a:spcBef>
              <a:spcAft>
                <a:spcPts val="0"/>
              </a:spcAft>
              <a:buClr>
                <a:schemeClr val="dk1"/>
              </a:buClr>
              <a:buSzPts val="2400"/>
              <a:buFont typeface="Arial"/>
              <a:buChar char="•"/>
              <a:defRPr sz="2807"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68"/>
              </a:spcBef>
              <a:spcAft>
                <a:spcPts val="0"/>
              </a:spcAft>
              <a:buClr>
                <a:schemeClr val="dk1"/>
              </a:buClr>
              <a:buSzPts val="2000"/>
              <a:buFont typeface="Arial"/>
              <a:buChar char="•"/>
              <a:defRPr sz="2339" b="0" i="0" u="none" strike="noStrike" cap="none">
                <a:solidFill>
                  <a:schemeClr val="dk1"/>
                </a:solidFill>
                <a:latin typeface="Calibri"/>
                <a:ea typeface="Calibri"/>
                <a:cs typeface="Calibri"/>
                <a:sym typeface="Calibri"/>
              </a:defRPr>
            </a:lvl9pPr>
          </a:lstStyle>
          <a:p>
            <a:endParaRPr/>
          </a:p>
        </p:txBody>
      </p:sp>
      <p:sp>
        <p:nvSpPr>
          <p:cNvPr id="116" name="Google Shape;116;p22"/>
          <p:cNvSpPr txBox="1">
            <a:spLocks noGrp="1"/>
          </p:cNvSpPr>
          <p:nvPr>
            <p:ph type="dt" idx="10"/>
          </p:nvPr>
        </p:nvSpPr>
        <p:spPr>
          <a:xfrm>
            <a:off x="534671" y="7008174"/>
            <a:ext cx="2495100" cy="40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400"/>
              <a:buFont typeface="Calibri"/>
              <a:buNone/>
              <a:defRPr sz="1403">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117" name="Google Shape;117;p22"/>
          <p:cNvSpPr txBox="1">
            <a:spLocks noGrp="1"/>
          </p:cNvSpPr>
          <p:nvPr>
            <p:ph type="ftr" idx="11"/>
          </p:nvPr>
        </p:nvSpPr>
        <p:spPr>
          <a:xfrm>
            <a:off x="3653581" y="7008174"/>
            <a:ext cx="3386100" cy="40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400"/>
              <a:buFont typeface="Calibri"/>
              <a:buNone/>
              <a:defRPr sz="1403">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118" name="Google Shape;118;p22"/>
          <p:cNvSpPr txBox="1">
            <a:spLocks noGrp="1"/>
          </p:cNvSpPr>
          <p:nvPr>
            <p:ph type="sldNum" idx="12"/>
          </p:nvPr>
        </p:nvSpPr>
        <p:spPr>
          <a:xfrm>
            <a:off x="7663603" y="7008174"/>
            <a:ext cx="2495100" cy="4026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18"/>
        <p:cNvGrpSpPr/>
        <p:nvPr/>
      </p:nvGrpSpPr>
      <p:grpSpPr>
        <a:xfrm>
          <a:off x="0" y="0"/>
          <a:ext cx="0" cy="0"/>
          <a:chOff x="0" y="0"/>
          <a:chExt cx="0" cy="0"/>
        </a:xfrm>
      </p:grpSpPr>
      <p:sp>
        <p:nvSpPr>
          <p:cNvPr id="19" name="Google Shape;19;p3"/>
          <p:cNvSpPr>
            <a:spLocks noGrp="1"/>
          </p:cNvSpPr>
          <p:nvPr>
            <p:ph type="pic" idx="2"/>
          </p:nvPr>
        </p:nvSpPr>
        <p:spPr>
          <a:xfrm>
            <a:off x="-53300" y="-36375"/>
            <a:ext cx="10800000" cy="7635600"/>
          </a:xfrm>
          <a:prstGeom prst="rect">
            <a:avLst/>
          </a:prstGeom>
          <a:noFill/>
          <a:ln>
            <a:noFill/>
          </a:ln>
        </p:spPr>
        <p:txBody>
          <a:bodyPr spcFirstLastPara="1" wrap="square" lIns="0" tIns="0" rIns="0" bIns="0" anchor="ctr" anchorCtr="0"/>
          <a:lstStyle>
            <a:lvl1pPr marR="0" lvl="0" algn="ctr" rtl="0">
              <a:lnSpc>
                <a:spcPct val="119900"/>
              </a:lnSpc>
              <a:spcBef>
                <a:spcPts val="0"/>
              </a:spcBef>
              <a:spcAft>
                <a:spcPts val="0"/>
              </a:spcAft>
              <a:buClr>
                <a:srgbClr val="006AB0"/>
              </a:buClr>
              <a:buSzPts val="2000"/>
              <a:buFont typeface="Arial"/>
              <a:buNone/>
              <a:defRPr sz="2000" b="0" i="0" u="none" strike="noStrike" cap="none">
                <a:solidFill>
                  <a:srgbClr val="67686E"/>
                </a:solidFill>
                <a:latin typeface="Arial"/>
                <a:ea typeface="Arial"/>
                <a:cs typeface="Arial"/>
                <a:sym typeface="Arial"/>
              </a:defRPr>
            </a:lvl1pPr>
            <a:lvl2pPr marR="0" lvl="1" algn="l" rtl="0">
              <a:lnSpc>
                <a:spcPct val="119900"/>
              </a:lnSpc>
              <a:spcBef>
                <a:spcPts val="0"/>
              </a:spcBef>
              <a:spcAft>
                <a:spcPts val="0"/>
              </a:spcAft>
              <a:buClr>
                <a:srgbClr val="006AB0"/>
              </a:buClr>
              <a:buSzPts val="2000"/>
              <a:buFont typeface="Arial"/>
              <a:buChar char="•"/>
              <a:defRPr sz="2000" b="0" i="0" u="none" strike="noStrike" cap="none">
                <a:solidFill>
                  <a:schemeClr val="lt1"/>
                </a:solidFill>
                <a:latin typeface="Arial"/>
                <a:ea typeface="Arial"/>
                <a:cs typeface="Arial"/>
                <a:sym typeface="Arial"/>
              </a:defRPr>
            </a:lvl2pPr>
            <a:lvl3pPr marR="0" lvl="2" algn="l" rtl="0">
              <a:lnSpc>
                <a:spcPct val="119900"/>
              </a:lnSpc>
              <a:spcBef>
                <a:spcPts val="0"/>
              </a:spcBef>
              <a:spcAft>
                <a:spcPts val="0"/>
              </a:spcAft>
              <a:buClr>
                <a:srgbClr val="006AB0"/>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119900"/>
              </a:lnSpc>
              <a:spcBef>
                <a:spcPts val="0"/>
              </a:spcBef>
              <a:spcAft>
                <a:spcPts val="0"/>
              </a:spcAft>
              <a:buClr>
                <a:srgbClr val="006AB0"/>
              </a:buClr>
              <a:buSzPts val="2000"/>
              <a:buFont typeface="Arial"/>
              <a:buChar char="•"/>
              <a:defRPr sz="2000" b="0" i="0" u="none" strike="noStrike" cap="none">
                <a:solidFill>
                  <a:schemeClr val="lt1"/>
                </a:solidFill>
                <a:latin typeface="Arial"/>
                <a:ea typeface="Arial"/>
                <a:cs typeface="Arial"/>
                <a:sym typeface="Arial"/>
              </a:defRPr>
            </a:lvl4pPr>
            <a:lvl5pPr marR="0" lvl="4" algn="l" rtl="0">
              <a:lnSpc>
                <a:spcPct val="119900"/>
              </a:lnSpc>
              <a:spcBef>
                <a:spcPts val="0"/>
              </a:spcBef>
              <a:spcAft>
                <a:spcPts val="0"/>
              </a:spcAft>
              <a:buClr>
                <a:srgbClr val="006AB0"/>
              </a:buClr>
              <a:buSzPts val="2000"/>
              <a:buFont typeface="Arial"/>
              <a:buChar char="•"/>
              <a:defRPr sz="2000" b="0" i="0" u="none" strike="noStrike" cap="none">
                <a:solidFill>
                  <a:schemeClr val="lt1"/>
                </a:solidFill>
                <a:latin typeface="Arial"/>
                <a:ea typeface="Arial"/>
                <a:cs typeface="Arial"/>
                <a:sym typeface="Arial"/>
              </a:defRPr>
            </a:lvl5pPr>
            <a:lvl6pPr marR="0" lvl="5" algn="l" rtl="0">
              <a:spcBef>
                <a:spcPts val="46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6pPr>
            <a:lvl7pPr marR="0" lvl="6" algn="l" rtl="0">
              <a:spcBef>
                <a:spcPts val="46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7pPr>
            <a:lvl8pPr marR="0" lvl="7" algn="l" rtl="0">
              <a:spcBef>
                <a:spcPts val="46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8pPr>
            <a:lvl9pPr marR="0" lvl="8" algn="l" rtl="0">
              <a:spcBef>
                <a:spcPts val="46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title"/>
          </p:nvPr>
        </p:nvSpPr>
        <p:spPr>
          <a:xfrm>
            <a:off x="500063" y="504827"/>
            <a:ext cx="4287838" cy="295275"/>
          </a:xfrm>
          <a:prstGeom prst="rect">
            <a:avLst/>
          </a:prstGeom>
          <a:noFill/>
          <a:ln>
            <a:noFill/>
          </a:ln>
        </p:spPr>
        <p:txBody>
          <a:bodyPr spcFirstLastPara="1" wrap="square" lIns="0" tIns="0" rIns="0" bIns="0" anchor="t" anchorCtr="0"/>
          <a:lstStyle>
            <a:lvl1pPr lvl="0" algn="l">
              <a:lnSpc>
                <a:spcPct val="133222"/>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500064" y="889003"/>
            <a:ext cx="4325938" cy="987424"/>
          </a:xfrm>
          <a:prstGeom prst="rect">
            <a:avLst/>
          </a:prstGeom>
          <a:noFill/>
          <a:ln>
            <a:noFill/>
          </a:ln>
        </p:spPr>
        <p:txBody>
          <a:bodyPr spcFirstLastPara="1" wrap="square" lIns="0" tIns="0" rIns="0" bIns="0" anchor="t" anchorCtr="0"/>
          <a:lstStyle>
            <a:lvl1pPr marL="457200" lvl="0" indent="-228600" algn="l">
              <a:lnSpc>
                <a:spcPct val="97270"/>
              </a:lnSpc>
              <a:spcBef>
                <a:spcPts val="0"/>
              </a:spcBef>
              <a:spcAft>
                <a:spcPts val="0"/>
              </a:spcAft>
              <a:buSzPts val="3700"/>
              <a:buNone/>
              <a:defRPr sz="3700">
                <a:solidFill>
                  <a:schemeClr val="lt1"/>
                </a:solidFill>
              </a:defRPr>
            </a:lvl1pPr>
            <a:lvl2pPr marL="914400" lvl="1" indent="-228600" algn="l">
              <a:lnSpc>
                <a:spcPct val="97270"/>
              </a:lnSpc>
              <a:spcBef>
                <a:spcPts val="0"/>
              </a:spcBef>
              <a:spcAft>
                <a:spcPts val="0"/>
              </a:spcAft>
              <a:buSzPts val="3700"/>
              <a:buNone/>
              <a:defRPr sz="3700">
                <a:solidFill>
                  <a:schemeClr val="lt1"/>
                </a:solidFill>
              </a:defRPr>
            </a:lvl2pPr>
            <a:lvl3pPr marL="1371600" lvl="2" indent="-228600" algn="l">
              <a:lnSpc>
                <a:spcPct val="97270"/>
              </a:lnSpc>
              <a:spcBef>
                <a:spcPts val="0"/>
              </a:spcBef>
              <a:spcAft>
                <a:spcPts val="0"/>
              </a:spcAft>
              <a:buSzPts val="3700"/>
              <a:buNone/>
              <a:defRPr sz="3700">
                <a:solidFill>
                  <a:schemeClr val="lt1"/>
                </a:solidFill>
              </a:defRPr>
            </a:lvl3pPr>
            <a:lvl4pPr marL="1828800" lvl="3" indent="-228600" algn="l">
              <a:lnSpc>
                <a:spcPct val="97270"/>
              </a:lnSpc>
              <a:spcBef>
                <a:spcPts val="0"/>
              </a:spcBef>
              <a:spcAft>
                <a:spcPts val="0"/>
              </a:spcAft>
              <a:buSzPts val="3700"/>
              <a:buNone/>
              <a:defRPr sz="3700">
                <a:solidFill>
                  <a:schemeClr val="lt1"/>
                </a:solidFill>
              </a:defRPr>
            </a:lvl4pPr>
            <a:lvl5pPr marL="2286000" lvl="4" indent="-228600" algn="l">
              <a:lnSpc>
                <a:spcPct val="97270"/>
              </a:lnSpc>
              <a:spcBef>
                <a:spcPts val="0"/>
              </a:spcBef>
              <a:spcAft>
                <a:spcPts val="0"/>
              </a:spcAft>
              <a:buSzPts val="3700"/>
              <a:buNone/>
              <a:defRPr sz="37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body" idx="3"/>
          </p:nvPr>
        </p:nvSpPr>
        <p:spPr>
          <a:xfrm>
            <a:off x="500066" y="2413001"/>
            <a:ext cx="4364037" cy="3730626"/>
          </a:xfrm>
          <a:prstGeom prst="rect">
            <a:avLst/>
          </a:prstGeom>
          <a:noFill/>
          <a:ln>
            <a:noFill/>
          </a:ln>
        </p:spPr>
        <p:txBody>
          <a:bodyPr spcFirstLastPara="1" wrap="square" lIns="0" tIns="0" rIns="0" bIns="0" anchor="t" anchorCtr="0"/>
          <a:lstStyle>
            <a:lvl1pPr marL="457200" lvl="0" indent="-355600" algn="l">
              <a:lnSpc>
                <a:spcPct val="119900"/>
              </a:lnSpc>
              <a:spcBef>
                <a:spcPts val="0"/>
              </a:spcBef>
              <a:spcAft>
                <a:spcPts val="0"/>
              </a:spcAft>
              <a:buClr>
                <a:schemeClr val="lt1"/>
              </a:buClr>
              <a:buSzPts val="2000"/>
              <a:buChar char="•"/>
              <a:defRPr/>
            </a:lvl1pPr>
            <a:lvl2pPr marL="914400" lvl="1" indent="-355600" algn="l">
              <a:lnSpc>
                <a:spcPct val="119900"/>
              </a:lnSpc>
              <a:spcBef>
                <a:spcPts val="0"/>
              </a:spcBef>
              <a:spcAft>
                <a:spcPts val="0"/>
              </a:spcAft>
              <a:buClr>
                <a:schemeClr val="lt1"/>
              </a:buClr>
              <a:buSzPts val="2000"/>
              <a:buChar char="•"/>
              <a:defRPr/>
            </a:lvl2pPr>
            <a:lvl3pPr marL="1371600" lvl="2" indent="-355600" algn="l">
              <a:lnSpc>
                <a:spcPct val="119900"/>
              </a:lnSpc>
              <a:spcBef>
                <a:spcPts val="0"/>
              </a:spcBef>
              <a:spcAft>
                <a:spcPts val="0"/>
              </a:spcAft>
              <a:buClr>
                <a:schemeClr val="lt1"/>
              </a:buClr>
              <a:buSzPts val="2000"/>
              <a:buChar char="•"/>
              <a:defRPr/>
            </a:lvl3pPr>
            <a:lvl4pPr marL="1828800" lvl="3" indent="-355600" algn="l">
              <a:lnSpc>
                <a:spcPct val="119900"/>
              </a:lnSpc>
              <a:spcBef>
                <a:spcPts val="0"/>
              </a:spcBef>
              <a:spcAft>
                <a:spcPts val="0"/>
              </a:spcAft>
              <a:buClr>
                <a:schemeClr val="lt1"/>
              </a:buClr>
              <a:buSzPts val="2000"/>
              <a:buChar char="•"/>
              <a:defRPr/>
            </a:lvl4pPr>
            <a:lvl5pPr marL="2286000" lvl="4" indent="-355600" algn="l">
              <a:lnSpc>
                <a:spcPct val="119900"/>
              </a:lnSpc>
              <a:spcBef>
                <a:spcPts val="0"/>
              </a:spcBef>
              <a:spcAft>
                <a:spcPts val="0"/>
              </a:spcAft>
              <a:buClr>
                <a:schemeClr val="lt1"/>
              </a:buClr>
              <a:buSzPts val="20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3"/>
        <p:cNvGrpSpPr/>
        <p:nvPr/>
      </p:nvGrpSpPr>
      <p:grpSpPr>
        <a:xfrm>
          <a:off x="0" y="0"/>
          <a:ext cx="0" cy="0"/>
          <a:chOff x="0" y="0"/>
          <a:chExt cx="0" cy="0"/>
        </a:xfrm>
      </p:grpSpPr>
      <p:sp>
        <p:nvSpPr>
          <p:cNvPr id="124" name="Google Shape;124;p24"/>
          <p:cNvSpPr txBox="1">
            <a:spLocks noGrp="1"/>
          </p:cNvSpPr>
          <p:nvPr>
            <p:ph type="ctrTitle"/>
          </p:nvPr>
        </p:nvSpPr>
        <p:spPr>
          <a:xfrm>
            <a:off x="364525" y="1094571"/>
            <a:ext cx="9964500" cy="3017700"/>
          </a:xfrm>
          <a:prstGeom prst="rect">
            <a:avLst/>
          </a:prstGeom>
          <a:noFill/>
          <a:ln>
            <a:noFill/>
          </a:ln>
        </p:spPr>
        <p:txBody>
          <a:bodyPr spcFirstLastPara="1" wrap="square" lIns="101275" tIns="101275" rIns="101275" bIns="101275" anchor="b" anchorCtr="0"/>
          <a:lstStyle>
            <a:lvl1pPr marR="0" lvl="0" algn="ctr" rtl="0">
              <a:lnSpc>
                <a:spcPct val="100000"/>
              </a:lnSpc>
              <a:spcBef>
                <a:spcPts val="0"/>
              </a:spcBef>
              <a:spcAft>
                <a:spcPts val="0"/>
              </a:spcAft>
              <a:buClr>
                <a:schemeClr val="dk1"/>
              </a:buClr>
              <a:buSzPts val="3301"/>
              <a:buFont typeface="Arial"/>
              <a:buNone/>
              <a:defRPr sz="6395" b="0"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3301"/>
              <a:buFont typeface="Arial"/>
              <a:buNone/>
              <a:defRPr sz="6395">
                <a:solidFill>
                  <a:schemeClr val="dk1"/>
                </a:solidFill>
              </a:defRPr>
            </a:lvl2pPr>
            <a:lvl3pPr lvl="2" algn="ctr" rtl="0">
              <a:spcBef>
                <a:spcPts val="0"/>
              </a:spcBef>
              <a:spcAft>
                <a:spcPts val="0"/>
              </a:spcAft>
              <a:buClr>
                <a:schemeClr val="dk1"/>
              </a:buClr>
              <a:buSzPts val="3301"/>
              <a:buFont typeface="Arial"/>
              <a:buNone/>
              <a:defRPr sz="6395">
                <a:solidFill>
                  <a:schemeClr val="dk1"/>
                </a:solidFill>
              </a:defRPr>
            </a:lvl3pPr>
            <a:lvl4pPr lvl="3" algn="ctr" rtl="0">
              <a:spcBef>
                <a:spcPts val="0"/>
              </a:spcBef>
              <a:spcAft>
                <a:spcPts val="0"/>
              </a:spcAft>
              <a:buClr>
                <a:schemeClr val="dk1"/>
              </a:buClr>
              <a:buSzPts val="3301"/>
              <a:buFont typeface="Arial"/>
              <a:buNone/>
              <a:defRPr sz="6395">
                <a:solidFill>
                  <a:schemeClr val="dk1"/>
                </a:solidFill>
              </a:defRPr>
            </a:lvl4pPr>
            <a:lvl5pPr lvl="4" algn="ctr" rtl="0">
              <a:spcBef>
                <a:spcPts val="0"/>
              </a:spcBef>
              <a:spcAft>
                <a:spcPts val="0"/>
              </a:spcAft>
              <a:buClr>
                <a:schemeClr val="dk1"/>
              </a:buClr>
              <a:buSzPts val="3301"/>
              <a:buFont typeface="Arial"/>
              <a:buNone/>
              <a:defRPr sz="6395">
                <a:solidFill>
                  <a:schemeClr val="dk1"/>
                </a:solidFill>
              </a:defRPr>
            </a:lvl5pPr>
            <a:lvl6pPr lvl="5" algn="ctr" rtl="0">
              <a:spcBef>
                <a:spcPts val="0"/>
              </a:spcBef>
              <a:spcAft>
                <a:spcPts val="0"/>
              </a:spcAft>
              <a:buClr>
                <a:schemeClr val="dk1"/>
              </a:buClr>
              <a:buSzPts val="3301"/>
              <a:buFont typeface="Arial"/>
              <a:buNone/>
              <a:defRPr sz="6395">
                <a:solidFill>
                  <a:schemeClr val="dk1"/>
                </a:solidFill>
              </a:defRPr>
            </a:lvl6pPr>
            <a:lvl7pPr lvl="6" algn="ctr" rtl="0">
              <a:spcBef>
                <a:spcPts val="0"/>
              </a:spcBef>
              <a:spcAft>
                <a:spcPts val="0"/>
              </a:spcAft>
              <a:buClr>
                <a:schemeClr val="dk1"/>
              </a:buClr>
              <a:buSzPts val="3301"/>
              <a:buFont typeface="Arial"/>
              <a:buNone/>
              <a:defRPr sz="6395">
                <a:solidFill>
                  <a:schemeClr val="dk1"/>
                </a:solidFill>
              </a:defRPr>
            </a:lvl7pPr>
            <a:lvl8pPr lvl="7" algn="ctr" rtl="0">
              <a:spcBef>
                <a:spcPts val="0"/>
              </a:spcBef>
              <a:spcAft>
                <a:spcPts val="0"/>
              </a:spcAft>
              <a:buClr>
                <a:schemeClr val="dk1"/>
              </a:buClr>
              <a:buSzPts val="3301"/>
              <a:buFont typeface="Arial"/>
              <a:buNone/>
              <a:defRPr sz="6395">
                <a:solidFill>
                  <a:schemeClr val="dk1"/>
                </a:solidFill>
              </a:defRPr>
            </a:lvl8pPr>
            <a:lvl9pPr lvl="8" algn="ctr" rtl="0">
              <a:spcBef>
                <a:spcPts val="0"/>
              </a:spcBef>
              <a:spcAft>
                <a:spcPts val="0"/>
              </a:spcAft>
              <a:buClr>
                <a:schemeClr val="dk1"/>
              </a:buClr>
              <a:buSzPts val="3301"/>
              <a:buFont typeface="Arial"/>
              <a:buNone/>
              <a:defRPr sz="6395">
                <a:solidFill>
                  <a:schemeClr val="dk1"/>
                </a:solidFill>
              </a:defRPr>
            </a:lvl9pPr>
          </a:lstStyle>
          <a:p>
            <a:endParaRPr/>
          </a:p>
        </p:txBody>
      </p:sp>
      <p:sp>
        <p:nvSpPr>
          <p:cNvPr id="125" name="Google Shape;125;p24"/>
          <p:cNvSpPr txBox="1">
            <a:spLocks noGrp="1"/>
          </p:cNvSpPr>
          <p:nvPr>
            <p:ph type="subTitle" idx="1"/>
          </p:nvPr>
        </p:nvSpPr>
        <p:spPr>
          <a:xfrm>
            <a:off x="364516" y="4166339"/>
            <a:ext cx="9964500" cy="1165200"/>
          </a:xfrm>
          <a:prstGeom prst="rect">
            <a:avLst/>
          </a:prstGeom>
          <a:noFill/>
          <a:ln>
            <a:noFill/>
          </a:ln>
        </p:spPr>
        <p:txBody>
          <a:bodyPr spcFirstLastPara="1" wrap="square" lIns="101275" tIns="101275" rIns="101275" bIns="101275" anchor="t" anchorCtr="0"/>
          <a:lstStyle>
            <a:lvl1pPr marR="0" lvl="0" algn="ctr" rtl="0">
              <a:lnSpc>
                <a:spcPct val="100000"/>
              </a:lnSpc>
              <a:spcBef>
                <a:spcPts val="0"/>
              </a:spcBef>
              <a:spcAft>
                <a:spcPts val="0"/>
              </a:spcAft>
              <a:buClr>
                <a:schemeClr val="dk2"/>
              </a:buClr>
              <a:buSzPts val="2734"/>
              <a:buFont typeface="Arial"/>
              <a:buNone/>
              <a:defRPr sz="3418"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3418"/>
              <a:buFont typeface="Arial"/>
              <a:buNone/>
              <a:defRPr sz="3418"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3418"/>
              <a:buFont typeface="Arial"/>
              <a:buNone/>
              <a:defRPr sz="3418"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3418"/>
              <a:buFont typeface="Arial"/>
              <a:buNone/>
              <a:defRPr sz="3418"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3418"/>
              <a:buFont typeface="Arial"/>
              <a:buNone/>
              <a:defRPr sz="3418"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3418"/>
              <a:buFont typeface="Arial"/>
              <a:buNone/>
              <a:defRPr sz="3418"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3418"/>
              <a:buFont typeface="Arial"/>
              <a:buNone/>
              <a:defRPr sz="3418"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3418"/>
              <a:buFont typeface="Arial"/>
              <a:buNone/>
              <a:defRPr sz="3418"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3418"/>
              <a:buFont typeface="Arial"/>
              <a:buNone/>
              <a:defRPr sz="3418" b="0" i="0" u="none" strike="noStrike" cap="none">
                <a:solidFill>
                  <a:schemeClr val="dk2"/>
                </a:solidFill>
                <a:latin typeface="Arial"/>
                <a:ea typeface="Arial"/>
                <a:cs typeface="Arial"/>
                <a:sym typeface="Arial"/>
              </a:defRPr>
            </a:lvl9pPr>
          </a:lstStyle>
          <a:p>
            <a:endParaRPr/>
          </a:p>
        </p:txBody>
      </p:sp>
      <p:sp>
        <p:nvSpPr>
          <p:cNvPr id="126" name="Google Shape;126;p24"/>
          <p:cNvSpPr txBox="1">
            <a:spLocks noGrp="1"/>
          </p:cNvSpPr>
          <p:nvPr>
            <p:ph type="sldNum" idx="12"/>
          </p:nvPr>
        </p:nvSpPr>
        <p:spPr>
          <a:xfrm>
            <a:off x="9908068" y="6855215"/>
            <a:ext cx="641700" cy="578700"/>
          </a:xfrm>
          <a:prstGeom prst="rect">
            <a:avLst/>
          </a:prstGeom>
          <a:noFill/>
          <a:ln>
            <a:noFill/>
          </a:ln>
        </p:spPr>
        <p:txBody>
          <a:bodyPr spcFirstLastPara="1" wrap="square" lIns="101225" tIns="101225" rIns="101225" bIns="101225" anchor="ctr" anchorCtr="0">
            <a:noAutofit/>
          </a:bodyPr>
          <a:lstStyle>
            <a:lvl1pPr marL="0" lvl="0" indent="0" algn="l" rtl="0">
              <a:spcBef>
                <a:spcPts val="0"/>
              </a:spcBef>
              <a:buNone/>
              <a:defRPr sz="1764">
                <a:solidFill>
                  <a:srgbClr val="000000"/>
                </a:solidFill>
              </a:defRPr>
            </a:lvl1pPr>
            <a:lvl2pPr marL="0" lvl="1" indent="0" algn="l" rtl="0">
              <a:spcBef>
                <a:spcPts val="0"/>
              </a:spcBef>
              <a:buNone/>
              <a:defRPr sz="1764">
                <a:solidFill>
                  <a:srgbClr val="000000"/>
                </a:solidFill>
              </a:defRPr>
            </a:lvl2pPr>
            <a:lvl3pPr marL="0" lvl="2" indent="0" algn="l" rtl="0">
              <a:spcBef>
                <a:spcPts val="0"/>
              </a:spcBef>
              <a:buNone/>
              <a:defRPr sz="1764">
                <a:solidFill>
                  <a:srgbClr val="000000"/>
                </a:solidFill>
              </a:defRPr>
            </a:lvl3pPr>
            <a:lvl4pPr marL="0" lvl="3" indent="0" algn="l" rtl="0">
              <a:spcBef>
                <a:spcPts val="0"/>
              </a:spcBef>
              <a:buNone/>
              <a:defRPr sz="1764">
                <a:solidFill>
                  <a:srgbClr val="000000"/>
                </a:solidFill>
              </a:defRPr>
            </a:lvl4pPr>
            <a:lvl5pPr marL="0" lvl="4" indent="0" algn="l" rtl="0">
              <a:spcBef>
                <a:spcPts val="0"/>
              </a:spcBef>
              <a:buNone/>
              <a:defRPr sz="1764">
                <a:solidFill>
                  <a:srgbClr val="000000"/>
                </a:solidFill>
              </a:defRPr>
            </a:lvl5pPr>
            <a:lvl6pPr marL="0" lvl="5" indent="0" algn="l" rtl="0">
              <a:spcBef>
                <a:spcPts val="0"/>
              </a:spcBef>
              <a:buNone/>
              <a:defRPr sz="1764">
                <a:solidFill>
                  <a:srgbClr val="000000"/>
                </a:solidFill>
              </a:defRPr>
            </a:lvl6pPr>
            <a:lvl7pPr marL="0" lvl="6" indent="0" algn="l" rtl="0">
              <a:spcBef>
                <a:spcPts val="0"/>
              </a:spcBef>
              <a:buNone/>
              <a:defRPr sz="1764">
                <a:solidFill>
                  <a:srgbClr val="000000"/>
                </a:solidFill>
              </a:defRPr>
            </a:lvl7pPr>
            <a:lvl8pPr marL="0" lvl="7" indent="0" algn="l" rtl="0">
              <a:spcBef>
                <a:spcPts val="0"/>
              </a:spcBef>
              <a:buNone/>
              <a:defRPr sz="1764">
                <a:solidFill>
                  <a:srgbClr val="000000"/>
                </a:solidFill>
              </a:defRPr>
            </a:lvl8pPr>
            <a:lvl9pPr marL="0" lvl="8" indent="0" algn="l" rtl="0">
              <a:spcBef>
                <a:spcPts val="0"/>
              </a:spcBef>
              <a:buNone/>
              <a:defRPr sz="1764">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64516" y="3161882"/>
            <a:ext cx="9964500" cy="1237500"/>
          </a:xfrm>
          <a:prstGeom prst="rect">
            <a:avLst/>
          </a:prstGeom>
          <a:noFill/>
          <a:ln>
            <a:noFill/>
          </a:ln>
        </p:spPr>
        <p:txBody>
          <a:bodyPr spcFirstLastPara="1" wrap="square" lIns="101275" tIns="101275" rIns="101275" bIns="101275" anchor="ctr" anchorCtr="0"/>
          <a:lstStyle>
            <a:lvl1pPr marR="0" lvl="0" algn="ctr" rtl="0">
              <a:lnSpc>
                <a:spcPct val="100000"/>
              </a:lnSpc>
              <a:spcBef>
                <a:spcPts val="0"/>
              </a:spcBef>
              <a:spcAft>
                <a:spcPts val="0"/>
              </a:spcAft>
              <a:buClr>
                <a:schemeClr val="dk1"/>
              </a:buClr>
              <a:buSzPts val="2276"/>
              <a:buFont typeface="Arial"/>
              <a:buNone/>
              <a:defRPr sz="4410" b="0"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2276"/>
              <a:buFont typeface="Arial"/>
              <a:buNone/>
              <a:defRPr sz="4410">
                <a:solidFill>
                  <a:schemeClr val="dk1"/>
                </a:solidFill>
              </a:defRPr>
            </a:lvl2pPr>
            <a:lvl3pPr lvl="2" algn="ctr" rtl="0">
              <a:spcBef>
                <a:spcPts val="0"/>
              </a:spcBef>
              <a:spcAft>
                <a:spcPts val="0"/>
              </a:spcAft>
              <a:buClr>
                <a:schemeClr val="dk1"/>
              </a:buClr>
              <a:buSzPts val="2276"/>
              <a:buFont typeface="Arial"/>
              <a:buNone/>
              <a:defRPr sz="4410">
                <a:solidFill>
                  <a:schemeClr val="dk1"/>
                </a:solidFill>
              </a:defRPr>
            </a:lvl3pPr>
            <a:lvl4pPr lvl="3" algn="ctr" rtl="0">
              <a:spcBef>
                <a:spcPts val="0"/>
              </a:spcBef>
              <a:spcAft>
                <a:spcPts val="0"/>
              </a:spcAft>
              <a:buClr>
                <a:schemeClr val="dk1"/>
              </a:buClr>
              <a:buSzPts val="2276"/>
              <a:buFont typeface="Arial"/>
              <a:buNone/>
              <a:defRPr sz="4410">
                <a:solidFill>
                  <a:schemeClr val="dk1"/>
                </a:solidFill>
              </a:defRPr>
            </a:lvl4pPr>
            <a:lvl5pPr lvl="4" algn="ctr" rtl="0">
              <a:spcBef>
                <a:spcPts val="0"/>
              </a:spcBef>
              <a:spcAft>
                <a:spcPts val="0"/>
              </a:spcAft>
              <a:buClr>
                <a:schemeClr val="dk1"/>
              </a:buClr>
              <a:buSzPts val="2276"/>
              <a:buFont typeface="Arial"/>
              <a:buNone/>
              <a:defRPr sz="4410">
                <a:solidFill>
                  <a:schemeClr val="dk1"/>
                </a:solidFill>
              </a:defRPr>
            </a:lvl5pPr>
            <a:lvl6pPr lvl="5" algn="ctr" rtl="0">
              <a:spcBef>
                <a:spcPts val="0"/>
              </a:spcBef>
              <a:spcAft>
                <a:spcPts val="0"/>
              </a:spcAft>
              <a:buClr>
                <a:schemeClr val="dk1"/>
              </a:buClr>
              <a:buSzPts val="2276"/>
              <a:buFont typeface="Arial"/>
              <a:buNone/>
              <a:defRPr sz="4410">
                <a:solidFill>
                  <a:schemeClr val="dk1"/>
                </a:solidFill>
              </a:defRPr>
            </a:lvl6pPr>
            <a:lvl7pPr lvl="6" algn="ctr" rtl="0">
              <a:spcBef>
                <a:spcPts val="0"/>
              </a:spcBef>
              <a:spcAft>
                <a:spcPts val="0"/>
              </a:spcAft>
              <a:buClr>
                <a:schemeClr val="dk1"/>
              </a:buClr>
              <a:buSzPts val="2276"/>
              <a:buFont typeface="Arial"/>
              <a:buNone/>
              <a:defRPr sz="4410">
                <a:solidFill>
                  <a:schemeClr val="dk1"/>
                </a:solidFill>
              </a:defRPr>
            </a:lvl7pPr>
            <a:lvl8pPr lvl="7" algn="ctr" rtl="0">
              <a:spcBef>
                <a:spcPts val="0"/>
              </a:spcBef>
              <a:spcAft>
                <a:spcPts val="0"/>
              </a:spcAft>
              <a:buClr>
                <a:schemeClr val="dk1"/>
              </a:buClr>
              <a:buSzPts val="2276"/>
              <a:buFont typeface="Arial"/>
              <a:buNone/>
              <a:defRPr sz="4410">
                <a:solidFill>
                  <a:schemeClr val="dk1"/>
                </a:solidFill>
              </a:defRPr>
            </a:lvl8pPr>
            <a:lvl9pPr lvl="8" algn="ctr" rtl="0">
              <a:spcBef>
                <a:spcPts val="0"/>
              </a:spcBef>
              <a:spcAft>
                <a:spcPts val="0"/>
              </a:spcAft>
              <a:buClr>
                <a:schemeClr val="dk1"/>
              </a:buClr>
              <a:buSzPts val="2276"/>
              <a:buFont typeface="Arial"/>
              <a:buNone/>
              <a:defRPr sz="4410">
                <a:solidFill>
                  <a:schemeClr val="dk1"/>
                </a:solidFill>
              </a:defRPr>
            </a:lvl9pPr>
          </a:lstStyle>
          <a:p>
            <a:endParaRPr/>
          </a:p>
        </p:txBody>
      </p:sp>
      <p:sp>
        <p:nvSpPr>
          <p:cNvPr id="129" name="Google Shape;129;p25"/>
          <p:cNvSpPr txBox="1">
            <a:spLocks noGrp="1"/>
          </p:cNvSpPr>
          <p:nvPr>
            <p:ph type="sldNum" idx="12"/>
          </p:nvPr>
        </p:nvSpPr>
        <p:spPr>
          <a:xfrm>
            <a:off x="9908068" y="6855215"/>
            <a:ext cx="641700" cy="578700"/>
          </a:xfrm>
          <a:prstGeom prst="rect">
            <a:avLst/>
          </a:prstGeom>
          <a:noFill/>
          <a:ln>
            <a:noFill/>
          </a:ln>
        </p:spPr>
        <p:txBody>
          <a:bodyPr spcFirstLastPara="1" wrap="square" lIns="101225" tIns="101225" rIns="101225" bIns="101225" anchor="ctr" anchorCtr="0">
            <a:noAutofit/>
          </a:bodyPr>
          <a:lstStyle>
            <a:lvl1pPr marL="0" lvl="0" indent="0" algn="l" rtl="0">
              <a:spcBef>
                <a:spcPts val="0"/>
              </a:spcBef>
              <a:buNone/>
              <a:defRPr sz="1764">
                <a:solidFill>
                  <a:srgbClr val="000000"/>
                </a:solidFill>
              </a:defRPr>
            </a:lvl1pPr>
            <a:lvl2pPr marL="0" lvl="1" indent="0" algn="l" rtl="0">
              <a:spcBef>
                <a:spcPts val="0"/>
              </a:spcBef>
              <a:buNone/>
              <a:defRPr sz="1764">
                <a:solidFill>
                  <a:srgbClr val="000000"/>
                </a:solidFill>
              </a:defRPr>
            </a:lvl2pPr>
            <a:lvl3pPr marL="0" lvl="2" indent="0" algn="l" rtl="0">
              <a:spcBef>
                <a:spcPts val="0"/>
              </a:spcBef>
              <a:buNone/>
              <a:defRPr sz="1764">
                <a:solidFill>
                  <a:srgbClr val="000000"/>
                </a:solidFill>
              </a:defRPr>
            </a:lvl3pPr>
            <a:lvl4pPr marL="0" lvl="3" indent="0" algn="l" rtl="0">
              <a:spcBef>
                <a:spcPts val="0"/>
              </a:spcBef>
              <a:buNone/>
              <a:defRPr sz="1764">
                <a:solidFill>
                  <a:srgbClr val="000000"/>
                </a:solidFill>
              </a:defRPr>
            </a:lvl4pPr>
            <a:lvl5pPr marL="0" lvl="4" indent="0" algn="l" rtl="0">
              <a:spcBef>
                <a:spcPts val="0"/>
              </a:spcBef>
              <a:buNone/>
              <a:defRPr sz="1764">
                <a:solidFill>
                  <a:srgbClr val="000000"/>
                </a:solidFill>
              </a:defRPr>
            </a:lvl5pPr>
            <a:lvl6pPr marL="0" lvl="5" indent="0" algn="l" rtl="0">
              <a:spcBef>
                <a:spcPts val="0"/>
              </a:spcBef>
              <a:buNone/>
              <a:defRPr sz="1764">
                <a:solidFill>
                  <a:srgbClr val="000000"/>
                </a:solidFill>
              </a:defRPr>
            </a:lvl6pPr>
            <a:lvl7pPr marL="0" lvl="6" indent="0" algn="l" rtl="0">
              <a:spcBef>
                <a:spcPts val="0"/>
              </a:spcBef>
              <a:buNone/>
              <a:defRPr sz="1764">
                <a:solidFill>
                  <a:srgbClr val="000000"/>
                </a:solidFill>
              </a:defRPr>
            </a:lvl7pPr>
            <a:lvl8pPr marL="0" lvl="7" indent="0" algn="l" rtl="0">
              <a:spcBef>
                <a:spcPts val="0"/>
              </a:spcBef>
              <a:buNone/>
              <a:defRPr sz="1764">
                <a:solidFill>
                  <a:srgbClr val="000000"/>
                </a:solidFill>
              </a:defRPr>
            </a:lvl8pPr>
            <a:lvl9pPr marL="0" lvl="8" indent="0" algn="l" rtl="0">
              <a:spcBef>
                <a:spcPts val="0"/>
              </a:spcBef>
              <a:buNone/>
              <a:defRPr sz="1764">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364516" y="654214"/>
            <a:ext cx="9964500" cy="841800"/>
          </a:xfrm>
          <a:prstGeom prst="rect">
            <a:avLst/>
          </a:prstGeom>
          <a:noFill/>
          <a:ln>
            <a:noFill/>
          </a:ln>
        </p:spPr>
        <p:txBody>
          <a:bodyPr spcFirstLastPara="1" wrap="square" lIns="101275" tIns="101275" rIns="101275" bIns="101275" anchor="t" anchorCtr="0"/>
          <a:lstStyle>
            <a:lvl1pPr marR="0" lvl="0" algn="l" rtl="0">
              <a:lnSpc>
                <a:spcPct val="100000"/>
              </a:lnSpc>
              <a:spcBef>
                <a:spcPts val="0"/>
              </a:spcBef>
              <a:spcAft>
                <a:spcPts val="0"/>
              </a:spcAft>
              <a:buClr>
                <a:schemeClr val="dk1"/>
              </a:buClr>
              <a:buSzPts val="1764"/>
              <a:buFont typeface="Arial"/>
              <a:buNone/>
              <a:defRPr sz="3418"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1764"/>
              <a:buFont typeface="Arial"/>
              <a:buNone/>
              <a:defRPr sz="3418">
                <a:solidFill>
                  <a:schemeClr val="dk1"/>
                </a:solidFill>
              </a:defRPr>
            </a:lvl2pPr>
            <a:lvl3pPr lvl="2" rtl="0">
              <a:spcBef>
                <a:spcPts val="0"/>
              </a:spcBef>
              <a:spcAft>
                <a:spcPts val="0"/>
              </a:spcAft>
              <a:buClr>
                <a:schemeClr val="dk1"/>
              </a:buClr>
              <a:buSzPts val="1764"/>
              <a:buFont typeface="Arial"/>
              <a:buNone/>
              <a:defRPr sz="3418">
                <a:solidFill>
                  <a:schemeClr val="dk1"/>
                </a:solidFill>
              </a:defRPr>
            </a:lvl3pPr>
            <a:lvl4pPr lvl="3" rtl="0">
              <a:spcBef>
                <a:spcPts val="0"/>
              </a:spcBef>
              <a:spcAft>
                <a:spcPts val="0"/>
              </a:spcAft>
              <a:buClr>
                <a:schemeClr val="dk1"/>
              </a:buClr>
              <a:buSzPts val="1764"/>
              <a:buFont typeface="Arial"/>
              <a:buNone/>
              <a:defRPr sz="3418">
                <a:solidFill>
                  <a:schemeClr val="dk1"/>
                </a:solidFill>
              </a:defRPr>
            </a:lvl4pPr>
            <a:lvl5pPr lvl="4" rtl="0">
              <a:spcBef>
                <a:spcPts val="0"/>
              </a:spcBef>
              <a:spcAft>
                <a:spcPts val="0"/>
              </a:spcAft>
              <a:buClr>
                <a:schemeClr val="dk1"/>
              </a:buClr>
              <a:buSzPts val="1764"/>
              <a:buFont typeface="Arial"/>
              <a:buNone/>
              <a:defRPr sz="3418">
                <a:solidFill>
                  <a:schemeClr val="dk1"/>
                </a:solidFill>
              </a:defRPr>
            </a:lvl5pPr>
            <a:lvl6pPr lvl="5" rtl="0">
              <a:spcBef>
                <a:spcPts val="0"/>
              </a:spcBef>
              <a:spcAft>
                <a:spcPts val="0"/>
              </a:spcAft>
              <a:buClr>
                <a:schemeClr val="dk1"/>
              </a:buClr>
              <a:buSzPts val="1764"/>
              <a:buFont typeface="Arial"/>
              <a:buNone/>
              <a:defRPr sz="3418">
                <a:solidFill>
                  <a:schemeClr val="dk1"/>
                </a:solidFill>
              </a:defRPr>
            </a:lvl6pPr>
            <a:lvl7pPr lvl="6" rtl="0">
              <a:spcBef>
                <a:spcPts val="0"/>
              </a:spcBef>
              <a:spcAft>
                <a:spcPts val="0"/>
              </a:spcAft>
              <a:buClr>
                <a:schemeClr val="dk1"/>
              </a:buClr>
              <a:buSzPts val="1764"/>
              <a:buFont typeface="Arial"/>
              <a:buNone/>
              <a:defRPr sz="3418">
                <a:solidFill>
                  <a:schemeClr val="dk1"/>
                </a:solidFill>
              </a:defRPr>
            </a:lvl7pPr>
            <a:lvl8pPr lvl="7" rtl="0">
              <a:spcBef>
                <a:spcPts val="0"/>
              </a:spcBef>
              <a:spcAft>
                <a:spcPts val="0"/>
              </a:spcAft>
              <a:buClr>
                <a:schemeClr val="dk1"/>
              </a:buClr>
              <a:buSzPts val="1764"/>
              <a:buFont typeface="Arial"/>
              <a:buNone/>
              <a:defRPr sz="3418">
                <a:solidFill>
                  <a:schemeClr val="dk1"/>
                </a:solidFill>
              </a:defRPr>
            </a:lvl8pPr>
            <a:lvl9pPr lvl="8" rtl="0">
              <a:spcBef>
                <a:spcPts val="0"/>
              </a:spcBef>
              <a:spcAft>
                <a:spcPts val="0"/>
              </a:spcAft>
              <a:buClr>
                <a:schemeClr val="dk1"/>
              </a:buClr>
              <a:buSzPts val="1764"/>
              <a:buFont typeface="Arial"/>
              <a:buNone/>
              <a:defRPr sz="3418">
                <a:solidFill>
                  <a:schemeClr val="dk1"/>
                </a:solidFill>
              </a:defRPr>
            </a:lvl9pPr>
          </a:lstStyle>
          <a:p>
            <a:endParaRPr/>
          </a:p>
        </p:txBody>
      </p:sp>
      <p:sp>
        <p:nvSpPr>
          <p:cNvPr id="132" name="Google Shape;132;p26"/>
          <p:cNvSpPr txBox="1">
            <a:spLocks noGrp="1"/>
          </p:cNvSpPr>
          <p:nvPr>
            <p:ph type="body" idx="1"/>
          </p:nvPr>
        </p:nvSpPr>
        <p:spPr>
          <a:xfrm>
            <a:off x="364517" y="1694210"/>
            <a:ext cx="4677600" cy="5022300"/>
          </a:xfrm>
          <a:prstGeom prst="rect">
            <a:avLst/>
          </a:prstGeom>
          <a:noFill/>
          <a:ln>
            <a:noFill/>
          </a:ln>
        </p:spPr>
        <p:txBody>
          <a:bodyPr spcFirstLastPara="1" wrap="square" lIns="101275" tIns="101275" rIns="101275" bIns="101275" anchor="t" anchorCtr="0"/>
          <a:lstStyle>
            <a:lvl1pPr marL="457200" marR="0" lvl="0" indent="-228600" algn="l" rtl="0">
              <a:lnSpc>
                <a:spcPct val="115000"/>
              </a:lnSpc>
              <a:spcBef>
                <a:spcPts val="0"/>
              </a:spcBef>
              <a:spcAft>
                <a:spcPts val="0"/>
              </a:spcAft>
              <a:buClr>
                <a:schemeClr val="dk2"/>
              </a:buClr>
              <a:buSzPts val="1411"/>
              <a:buFont typeface="Arial"/>
              <a:buNone/>
              <a:defRPr sz="1764" b="0" i="0" u="none" strike="noStrike" cap="none">
                <a:solidFill>
                  <a:schemeClr val="dk2"/>
                </a:solidFill>
                <a:latin typeface="Arial"/>
                <a:ea typeface="Arial"/>
                <a:cs typeface="Arial"/>
                <a:sym typeface="Arial"/>
              </a:defRPr>
            </a:lvl1pPr>
            <a:lvl2pPr marL="914400" marR="0" lvl="1" indent="-228600" algn="l" rtl="0">
              <a:lnSpc>
                <a:spcPct val="115000"/>
              </a:lnSpc>
              <a:spcBef>
                <a:spcPts val="1874"/>
              </a:spcBef>
              <a:spcAft>
                <a:spcPts val="0"/>
              </a:spcAft>
              <a:buClr>
                <a:schemeClr val="dk2"/>
              </a:buClr>
              <a:buSzPts val="1433"/>
              <a:buFont typeface="Arial"/>
              <a:buNone/>
              <a:defRPr sz="1433" b="0" i="0" u="none" strike="noStrike" cap="none">
                <a:solidFill>
                  <a:schemeClr val="dk2"/>
                </a:solidFill>
                <a:latin typeface="Arial"/>
                <a:ea typeface="Arial"/>
                <a:cs typeface="Arial"/>
                <a:sym typeface="Arial"/>
              </a:defRPr>
            </a:lvl2pPr>
            <a:lvl3pPr marL="1371600" marR="0" lvl="2" indent="-228600" algn="l" rtl="0">
              <a:lnSpc>
                <a:spcPct val="115000"/>
              </a:lnSpc>
              <a:spcBef>
                <a:spcPts val="1874"/>
              </a:spcBef>
              <a:spcAft>
                <a:spcPts val="0"/>
              </a:spcAft>
              <a:buClr>
                <a:schemeClr val="dk2"/>
              </a:buClr>
              <a:buSzPts val="1433"/>
              <a:buFont typeface="Arial"/>
              <a:buNone/>
              <a:defRPr sz="1433" b="0" i="0" u="none" strike="noStrike" cap="none">
                <a:solidFill>
                  <a:schemeClr val="dk2"/>
                </a:solidFill>
                <a:latin typeface="Arial"/>
                <a:ea typeface="Arial"/>
                <a:cs typeface="Arial"/>
                <a:sym typeface="Arial"/>
              </a:defRPr>
            </a:lvl3pPr>
            <a:lvl4pPr marL="1828800" marR="0" lvl="3" indent="-228600" algn="l" rtl="0">
              <a:lnSpc>
                <a:spcPct val="115000"/>
              </a:lnSpc>
              <a:spcBef>
                <a:spcPts val="1874"/>
              </a:spcBef>
              <a:spcAft>
                <a:spcPts val="0"/>
              </a:spcAft>
              <a:buClr>
                <a:schemeClr val="dk2"/>
              </a:buClr>
              <a:buSzPts val="1433"/>
              <a:buFont typeface="Arial"/>
              <a:buNone/>
              <a:defRPr sz="1433" b="0" i="0" u="none" strike="noStrike" cap="none">
                <a:solidFill>
                  <a:schemeClr val="dk2"/>
                </a:solidFill>
                <a:latin typeface="Arial"/>
                <a:ea typeface="Arial"/>
                <a:cs typeface="Arial"/>
                <a:sym typeface="Arial"/>
              </a:defRPr>
            </a:lvl4pPr>
            <a:lvl5pPr marL="2286000" marR="0" lvl="4" indent="-228600" algn="l" rtl="0">
              <a:lnSpc>
                <a:spcPct val="115000"/>
              </a:lnSpc>
              <a:spcBef>
                <a:spcPts val="1874"/>
              </a:spcBef>
              <a:spcAft>
                <a:spcPts val="0"/>
              </a:spcAft>
              <a:buClr>
                <a:schemeClr val="dk2"/>
              </a:buClr>
              <a:buSzPts val="1433"/>
              <a:buFont typeface="Arial"/>
              <a:buNone/>
              <a:defRPr sz="1433" b="0" i="0" u="none" strike="noStrike" cap="none">
                <a:solidFill>
                  <a:schemeClr val="dk2"/>
                </a:solidFill>
                <a:latin typeface="Arial"/>
                <a:ea typeface="Arial"/>
                <a:cs typeface="Arial"/>
                <a:sym typeface="Arial"/>
              </a:defRPr>
            </a:lvl5pPr>
            <a:lvl6pPr marL="2743200" marR="0" lvl="5" indent="-228600" algn="l" rtl="0">
              <a:lnSpc>
                <a:spcPct val="115000"/>
              </a:lnSpc>
              <a:spcBef>
                <a:spcPts val="1874"/>
              </a:spcBef>
              <a:spcAft>
                <a:spcPts val="0"/>
              </a:spcAft>
              <a:buClr>
                <a:schemeClr val="dk2"/>
              </a:buClr>
              <a:buSzPts val="1433"/>
              <a:buFont typeface="Arial"/>
              <a:buNone/>
              <a:defRPr sz="1433" b="0" i="0" u="none" strike="noStrike" cap="none">
                <a:solidFill>
                  <a:schemeClr val="dk2"/>
                </a:solidFill>
                <a:latin typeface="Arial"/>
                <a:ea typeface="Arial"/>
                <a:cs typeface="Arial"/>
                <a:sym typeface="Arial"/>
              </a:defRPr>
            </a:lvl6pPr>
            <a:lvl7pPr marL="3200400" marR="0" lvl="6" indent="-228600" algn="l" rtl="0">
              <a:lnSpc>
                <a:spcPct val="115000"/>
              </a:lnSpc>
              <a:spcBef>
                <a:spcPts val="1874"/>
              </a:spcBef>
              <a:spcAft>
                <a:spcPts val="0"/>
              </a:spcAft>
              <a:buClr>
                <a:schemeClr val="dk2"/>
              </a:buClr>
              <a:buSzPts val="1433"/>
              <a:buFont typeface="Arial"/>
              <a:buNone/>
              <a:defRPr sz="1433" b="0" i="0" u="none" strike="noStrike" cap="none">
                <a:solidFill>
                  <a:schemeClr val="dk2"/>
                </a:solidFill>
                <a:latin typeface="Arial"/>
                <a:ea typeface="Arial"/>
                <a:cs typeface="Arial"/>
                <a:sym typeface="Arial"/>
              </a:defRPr>
            </a:lvl7pPr>
            <a:lvl8pPr marL="3657600" marR="0" lvl="7" indent="-228600" algn="l" rtl="0">
              <a:lnSpc>
                <a:spcPct val="115000"/>
              </a:lnSpc>
              <a:spcBef>
                <a:spcPts val="1874"/>
              </a:spcBef>
              <a:spcAft>
                <a:spcPts val="0"/>
              </a:spcAft>
              <a:buClr>
                <a:schemeClr val="dk2"/>
              </a:buClr>
              <a:buSzPts val="1433"/>
              <a:buFont typeface="Arial"/>
              <a:buNone/>
              <a:defRPr sz="1433" b="0" i="0" u="none" strike="noStrike" cap="none">
                <a:solidFill>
                  <a:schemeClr val="dk2"/>
                </a:solidFill>
                <a:latin typeface="Arial"/>
                <a:ea typeface="Arial"/>
                <a:cs typeface="Arial"/>
                <a:sym typeface="Arial"/>
              </a:defRPr>
            </a:lvl8pPr>
            <a:lvl9pPr marL="4114800" marR="0" lvl="8" indent="-228600" algn="l" rtl="0">
              <a:lnSpc>
                <a:spcPct val="115000"/>
              </a:lnSpc>
              <a:spcBef>
                <a:spcPts val="1874"/>
              </a:spcBef>
              <a:spcAft>
                <a:spcPts val="1874"/>
              </a:spcAft>
              <a:buClr>
                <a:schemeClr val="dk2"/>
              </a:buClr>
              <a:buSzPts val="1433"/>
              <a:buFont typeface="Arial"/>
              <a:buNone/>
              <a:defRPr sz="1433" b="0" i="0" u="none" strike="noStrike" cap="none">
                <a:solidFill>
                  <a:schemeClr val="dk2"/>
                </a:solidFill>
                <a:latin typeface="Arial"/>
                <a:ea typeface="Arial"/>
                <a:cs typeface="Arial"/>
                <a:sym typeface="Arial"/>
              </a:defRPr>
            </a:lvl9pPr>
          </a:lstStyle>
          <a:p>
            <a:endParaRPr/>
          </a:p>
        </p:txBody>
      </p:sp>
      <p:sp>
        <p:nvSpPr>
          <p:cNvPr id="133" name="Google Shape;133;p26"/>
          <p:cNvSpPr txBox="1">
            <a:spLocks noGrp="1"/>
          </p:cNvSpPr>
          <p:nvPr>
            <p:ph type="body" idx="2"/>
          </p:nvPr>
        </p:nvSpPr>
        <p:spPr>
          <a:xfrm>
            <a:off x="5651223" y="1694210"/>
            <a:ext cx="4677600" cy="5022300"/>
          </a:xfrm>
          <a:prstGeom prst="rect">
            <a:avLst/>
          </a:prstGeom>
          <a:noFill/>
          <a:ln>
            <a:noFill/>
          </a:ln>
        </p:spPr>
        <p:txBody>
          <a:bodyPr spcFirstLastPara="1" wrap="square" lIns="101275" tIns="101275" rIns="101275" bIns="101275" anchor="t" anchorCtr="0"/>
          <a:lstStyle>
            <a:lvl1pPr marL="457200" marR="0" lvl="0" indent="-228600" algn="l" rtl="0">
              <a:lnSpc>
                <a:spcPct val="115000"/>
              </a:lnSpc>
              <a:spcBef>
                <a:spcPts val="0"/>
              </a:spcBef>
              <a:spcAft>
                <a:spcPts val="0"/>
              </a:spcAft>
              <a:buClr>
                <a:schemeClr val="dk2"/>
              </a:buClr>
              <a:buSzPts val="1411"/>
              <a:buFont typeface="Arial"/>
              <a:buNone/>
              <a:defRPr sz="1764" b="0" i="0" u="none" strike="noStrike" cap="none">
                <a:solidFill>
                  <a:schemeClr val="dk2"/>
                </a:solidFill>
                <a:latin typeface="Arial"/>
                <a:ea typeface="Arial"/>
                <a:cs typeface="Arial"/>
                <a:sym typeface="Arial"/>
              </a:defRPr>
            </a:lvl1pPr>
            <a:lvl2pPr marL="914400" marR="0" lvl="1" indent="-228600" algn="l" rtl="0">
              <a:lnSpc>
                <a:spcPct val="115000"/>
              </a:lnSpc>
              <a:spcBef>
                <a:spcPts val="1874"/>
              </a:spcBef>
              <a:spcAft>
                <a:spcPts val="0"/>
              </a:spcAft>
              <a:buClr>
                <a:schemeClr val="dk2"/>
              </a:buClr>
              <a:buSzPts val="1433"/>
              <a:buFont typeface="Arial"/>
              <a:buNone/>
              <a:defRPr sz="1433" b="0" i="0" u="none" strike="noStrike" cap="none">
                <a:solidFill>
                  <a:schemeClr val="dk2"/>
                </a:solidFill>
                <a:latin typeface="Arial"/>
                <a:ea typeface="Arial"/>
                <a:cs typeface="Arial"/>
                <a:sym typeface="Arial"/>
              </a:defRPr>
            </a:lvl2pPr>
            <a:lvl3pPr marL="1371600" marR="0" lvl="2" indent="-228600" algn="l" rtl="0">
              <a:lnSpc>
                <a:spcPct val="115000"/>
              </a:lnSpc>
              <a:spcBef>
                <a:spcPts val="1874"/>
              </a:spcBef>
              <a:spcAft>
                <a:spcPts val="0"/>
              </a:spcAft>
              <a:buClr>
                <a:schemeClr val="dk2"/>
              </a:buClr>
              <a:buSzPts val="1433"/>
              <a:buFont typeface="Arial"/>
              <a:buNone/>
              <a:defRPr sz="1433" b="0" i="0" u="none" strike="noStrike" cap="none">
                <a:solidFill>
                  <a:schemeClr val="dk2"/>
                </a:solidFill>
                <a:latin typeface="Arial"/>
                <a:ea typeface="Arial"/>
                <a:cs typeface="Arial"/>
                <a:sym typeface="Arial"/>
              </a:defRPr>
            </a:lvl3pPr>
            <a:lvl4pPr marL="1828800" marR="0" lvl="3" indent="-228600" algn="l" rtl="0">
              <a:lnSpc>
                <a:spcPct val="115000"/>
              </a:lnSpc>
              <a:spcBef>
                <a:spcPts val="1874"/>
              </a:spcBef>
              <a:spcAft>
                <a:spcPts val="0"/>
              </a:spcAft>
              <a:buClr>
                <a:schemeClr val="dk2"/>
              </a:buClr>
              <a:buSzPts val="1433"/>
              <a:buFont typeface="Arial"/>
              <a:buNone/>
              <a:defRPr sz="1433" b="0" i="0" u="none" strike="noStrike" cap="none">
                <a:solidFill>
                  <a:schemeClr val="dk2"/>
                </a:solidFill>
                <a:latin typeface="Arial"/>
                <a:ea typeface="Arial"/>
                <a:cs typeface="Arial"/>
                <a:sym typeface="Arial"/>
              </a:defRPr>
            </a:lvl4pPr>
            <a:lvl5pPr marL="2286000" marR="0" lvl="4" indent="-228600" algn="l" rtl="0">
              <a:lnSpc>
                <a:spcPct val="115000"/>
              </a:lnSpc>
              <a:spcBef>
                <a:spcPts val="1874"/>
              </a:spcBef>
              <a:spcAft>
                <a:spcPts val="0"/>
              </a:spcAft>
              <a:buClr>
                <a:schemeClr val="dk2"/>
              </a:buClr>
              <a:buSzPts val="1433"/>
              <a:buFont typeface="Arial"/>
              <a:buNone/>
              <a:defRPr sz="1433" b="0" i="0" u="none" strike="noStrike" cap="none">
                <a:solidFill>
                  <a:schemeClr val="dk2"/>
                </a:solidFill>
                <a:latin typeface="Arial"/>
                <a:ea typeface="Arial"/>
                <a:cs typeface="Arial"/>
                <a:sym typeface="Arial"/>
              </a:defRPr>
            </a:lvl5pPr>
            <a:lvl6pPr marL="2743200" marR="0" lvl="5" indent="-228600" algn="l" rtl="0">
              <a:lnSpc>
                <a:spcPct val="115000"/>
              </a:lnSpc>
              <a:spcBef>
                <a:spcPts val="1874"/>
              </a:spcBef>
              <a:spcAft>
                <a:spcPts val="0"/>
              </a:spcAft>
              <a:buClr>
                <a:schemeClr val="dk2"/>
              </a:buClr>
              <a:buSzPts val="1433"/>
              <a:buFont typeface="Arial"/>
              <a:buNone/>
              <a:defRPr sz="1433" b="0" i="0" u="none" strike="noStrike" cap="none">
                <a:solidFill>
                  <a:schemeClr val="dk2"/>
                </a:solidFill>
                <a:latin typeface="Arial"/>
                <a:ea typeface="Arial"/>
                <a:cs typeface="Arial"/>
                <a:sym typeface="Arial"/>
              </a:defRPr>
            </a:lvl6pPr>
            <a:lvl7pPr marL="3200400" marR="0" lvl="6" indent="-228600" algn="l" rtl="0">
              <a:lnSpc>
                <a:spcPct val="115000"/>
              </a:lnSpc>
              <a:spcBef>
                <a:spcPts val="1874"/>
              </a:spcBef>
              <a:spcAft>
                <a:spcPts val="0"/>
              </a:spcAft>
              <a:buClr>
                <a:schemeClr val="dk2"/>
              </a:buClr>
              <a:buSzPts val="1433"/>
              <a:buFont typeface="Arial"/>
              <a:buNone/>
              <a:defRPr sz="1433" b="0" i="0" u="none" strike="noStrike" cap="none">
                <a:solidFill>
                  <a:schemeClr val="dk2"/>
                </a:solidFill>
                <a:latin typeface="Arial"/>
                <a:ea typeface="Arial"/>
                <a:cs typeface="Arial"/>
                <a:sym typeface="Arial"/>
              </a:defRPr>
            </a:lvl7pPr>
            <a:lvl8pPr marL="3657600" marR="0" lvl="7" indent="-228600" algn="l" rtl="0">
              <a:lnSpc>
                <a:spcPct val="115000"/>
              </a:lnSpc>
              <a:spcBef>
                <a:spcPts val="1874"/>
              </a:spcBef>
              <a:spcAft>
                <a:spcPts val="0"/>
              </a:spcAft>
              <a:buClr>
                <a:schemeClr val="dk2"/>
              </a:buClr>
              <a:buSzPts val="1433"/>
              <a:buFont typeface="Arial"/>
              <a:buNone/>
              <a:defRPr sz="1433" b="0" i="0" u="none" strike="noStrike" cap="none">
                <a:solidFill>
                  <a:schemeClr val="dk2"/>
                </a:solidFill>
                <a:latin typeface="Arial"/>
                <a:ea typeface="Arial"/>
                <a:cs typeface="Arial"/>
                <a:sym typeface="Arial"/>
              </a:defRPr>
            </a:lvl8pPr>
            <a:lvl9pPr marL="4114800" marR="0" lvl="8" indent="-228600" algn="l" rtl="0">
              <a:lnSpc>
                <a:spcPct val="115000"/>
              </a:lnSpc>
              <a:spcBef>
                <a:spcPts val="1874"/>
              </a:spcBef>
              <a:spcAft>
                <a:spcPts val="1874"/>
              </a:spcAft>
              <a:buClr>
                <a:schemeClr val="dk2"/>
              </a:buClr>
              <a:buSzPts val="1433"/>
              <a:buFont typeface="Arial"/>
              <a:buNone/>
              <a:defRPr sz="1433" b="0" i="0" u="none" strike="noStrike" cap="none">
                <a:solidFill>
                  <a:schemeClr val="dk2"/>
                </a:solidFill>
                <a:latin typeface="Arial"/>
                <a:ea typeface="Arial"/>
                <a:cs typeface="Arial"/>
                <a:sym typeface="Arial"/>
              </a:defRPr>
            </a:lvl9pPr>
          </a:lstStyle>
          <a:p>
            <a:endParaRPr/>
          </a:p>
        </p:txBody>
      </p:sp>
      <p:sp>
        <p:nvSpPr>
          <p:cNvPr id="134" name="Google Shape;134;p26"/>
          <p:cNvSpPr txBox="1">
            <a:spLocks noGrp="1"/>
          </p:cNvSpPr>
          <p:nvPr>
            <p:ph type="sldNum" idx="12"/>
          </p:nvPr>
        </p:nvSpPr>
        <p:spPr>
          <a:xfrm>
            <a:off x="9908068" y="6855215"/>
            <a:ext cx="641700" cy="578700"/>
          </a:xfrm>
          <a:prstGeom prst="rect">
            <a:avLst/>
          </a:prstGeom>
          <a:noFill/>
          <a:ln>
            <a:noFill/>
          </a:ln>
        </p:spPr>
        <p:txBody>
          <a:bodyPr spcFirstLastPara="1" wrap="square" lIns="101225" tIns="101225" rIns="101225" bIns="101225" anchor="ctr" anchorCtr="0">
            <a:noAutofit/>
          </a:bodyPr>
          <a:lstStyle>
            <a:lvl1pPr marL="0" lvl="0" indent="0" algn="l" rtl="0">
              <a:spcBef>
                <a:spcPts val="0"/>
              </a:spcBef>
              <a:buNone/>
              <a:defRPr sz="1764">
                <a:solidFill>
                  <a:srgbClr val="000000"/>
                </a:solidFill>
              </a:defRPr>
            </a:lvl1pPr>
            <a:lvl2pPr marL="0" lvl="1" indent="0" algn="l" rtl="0">
              <a:spcBef>
                <a:spcPts val="0"/>
              </a:spcBef>
              <a:buNone/>
              <a:defRPr sz="1764">
                <a:solidFill>
                  <a:srgbClr val="000000"/>
                </a:solidFill>
              </a:defRPr>
            </a:lvl2pPr>
            <a:lvl3pPr marL="0" lvl="2" indent="0" algn="l" rtl="0">
              <a:spcBef>
                <a:spcPts val="0"/>
              </a:spcBef>
              <a:buNone/>
              <a:defRPr sz="1764">
                <a:solidFill>
                  <a:srgbClr val="000000"/>
                </a:solidFill>
              </a:defRPr>
            </a:lvl3pPr>
            <a:lvl4pPr marL="0" lvl="3" indent="0" algn="l" rtl="0">
              <a:spcBef>
                <a:spcPts val="0"/>
              </a:spcBef>
              <a:buNone/>
              <a:defRPr sz="1764">
                <a:solidFill>
                  <a:srgbClr val="000000"/>
                </a:solidFill>
              </a:defRPr>
            </a:lvl4pPr>
            <a:lvl5pPr marL="0" lvl="4" indent="0" algn="l" rtl="0">
              <a:spcBef>
                <a:spcPts val="0"/>
              </a:spcBef>
              <a:buNone/>
              <a:defRPr sz="1764">
                <a:solidFill>
                  <a:srgbClr val="000000"/>
                </a:solidFill>
              </a:defRPr>
            </a:lvl5pPr>
            <a:lvl6pPr marL="0" lvl="5" indent="0" algn="l" rtl="0">
              <a:spcBef>
                <a:spcPts val="0"/>
              </a:spcBef>
              <a:buNone/>
              <a:defRPr sz="1764">
                <a:solidFill>
                  <a:srgbClr val="000000"/>
                </a:solidFill>
              </a:defRPr>
            </a:lvl6pPr>
            <a:lvl7pPr marL="0" lvl="6" indent="0" algn="l" rtl="0">
              <a:spcBef>
                <a:spcPts val="0"/>
              </a:spcBef>
              <a:buNone/>
              <a:defRPr sz="1764">
                <a:solidFill>
                  <a:srgbClr val="000000"/>
                </a:solidFill>
              </a:defRPr>
            </a:lvl7pPr>
            <a:lvl8pPr marL="0" lvl="7" indent="0" algn="l" rtl="0">
              <a:spcBef>
                <a:spcPts val="0"/>
              </a:spcBef>
              <a:buNone/>
              <a:defRPr sz="1764">
                <a:solidFill>
                  <a:srgbClr val="000000"/>
                </a:solidFill>
              </a:defRPr>
            </a:lvl8pPr>
            <a:lvl9pPr marL="0" lvl="8" indent="0" algn="l" rtl="0">
              <a:spcBef>
                <a:spcPts val="0"/>
              </a:spcBef>
              <a:buNone/>
              <a:defRPr sz="1764">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sp>
        <p:nvSpPr>
          <p:cNvPr id="136" name="Google Shape;136;p27"/>
          <p:cNvSpPr txBox="1">
            <a:spLocks noGrp="1"/>
          </p:cNvSpPr>
          <p:nvPr>
            <p:ph type="title"/>
          </p:nvPr>
        </p:nvSpPr>
        <p:spPr>
          <a:xfrm>
            <a:off x="364516" y="654214"/>
            <a:ext cx="9964500" cy="841800"/>
          </a:xfrm>
          <a:prstGeom prst="rect">
            <a:avLst/>
          </a:prstGeom>
          <a:noFill/>
          <a:ln>
            <a:noFill/>
          </a:ln>
        </p:spPr>
        <p:txBody>
          <a:bodyPr spcFirstLastPara="1" wrap="square" lIns="101275" tIns="101275" rIns="101275" bIns="101275" anchor="t" anchorCtr="0"/>
          <a:lstStyle>
            <a:lvl1pPr marR="0" lvl="0" algn="l" rtl="0">
              <a:lnSpc>
                <a:spcPct val="100000"/>
              </a:lnSpc>
              <a:spcBef>
                <a:spcPts val="0"/>
              </a:spcBef>
              <a:spcAft>
                <a:spcPts val="0"/>
              </a:spcAft>
              <a:buClr>
                <a:schemeClr val="dk1"/>
              </a:buClr>
              <a:buSzPts val="1764"/>
              <a:buFont typeface="Arial"/>
              <a:buNone/>
              <a:defRPr sz="3418"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1764"/>
              <a:buFont typeface="Arial"/>
              <a:buNone/>
              <a:defRPr sz="3418">
                <a:solidFill>
                  <a:schemeClr val="dk1"/>
                </a:solidFill>
              </a:defRPr>
            </a:lvl2pPr>
            <a:lvl3pPr lvl="2" rtl="0">
              <a:spcBef>
                <a:spcPts val="0"/>
              </a:spcBef>
              <a:spcAft>
                <a:spcPts val="0"/>
              </a:spcAft>
              <a:buClr>
                <a:schemeClr val="dk1"/>
              </a:buClr>
              <a:buSzPts val="1764"/>
              <a:buFont typeface="Arial"/>
              <a:buNone/>
              <a:defRPr sz="3418">
                <a:solidFill>
                  <a:schemeClr val="dk1"/>
                </a:solidFill>
              </a:defRPr>
            </a:lvl3pPr>
            <a:lvl4pPr lvl="3" rtl="0">
              <a:spcBef>
                <a:spcPts val="0"/>
              </a:spcBef>
              <a:spcAft>
                <a:spcPts val="0"/>
              </a:spcAft>
              <a:buClr>
                <a:schemeClr val="dk1"/>
              </a:buClr>
              <a:buSzPts val="1764"/>
              <a:buFont typeface="Arial"/>
              <a:buNone/>
              <a:defRPr sz="3418">
                <a:solidFill>
                  <a:schemeClr val="dk1"/>
                </a:solidFill>
              </a:defRPr>
            </a:lvl4pPr>
            <a:lvl5pPr lvl="4" rtl="0">
              <a:spcBef>
                <a:spcPts val="0"/>
              </a:spcBef>
              <a:spcAft>
                <a:spcPts val="0"/>
              </a:spcAft>
              <a:buClr>
                <a:schemeClr val="dk1"/>
              </a:buClr>
              <a:buSzPts val="1764"/>
              <a:buFont typeface="Arial"/>
              <a:buNone/>
              <a:defRPr sz="3418">
                <a:solidFill>
                  <a:schemeClr val="dk1"/>
                </a:solidFill>
              </a:defRPr>
            </a:lvl5pPr>
            <a:lvl6pPr lvl="5" rtl="0">
              <a:spcBef>
                <a:spcPts val="0"/>
              </a:spcBef>
              <a:spcAft>
                <a:spcPts val="0"/>
              </a:spcAft>
              <a:buClr>
                <a:schemeClr val="dk1"/>
              </a:buClr>
              <a:buSzPts val="1764"/>
              <a:buFont typeface="Arial"/>
              <a:buNone/>
              <a:defRPr sz="3418">
                <a:solidFill>
                  <a:schemeClr val="dk1"/>
                </a:solidFill>
              </a:defRPr>
            </a:lvl6pPr>
            <a:lvl7pPr lvl="6" rtl="0">
              <a:spcBef>
                <a:spcPts val="0"/>
              </a:spcBef>
              <a:spcAft>
                <a:spcPts val="0"/>
              </a:spcAft>
              <a:buClr>
                <a:schemeClr val="dk1"/>
              </a:buClr>
              <a:buSzPts val="1764"/>
              <a:buFont typeface="Arial"/>
              <a:buNone/>
              <a:defRPr sz="3418">
                <a:solidFill>
                  <a:schemeClr val="dk1"/>
                </a:solidFill>
              </a:defRPr>
            </a:lvl7pPr>
            <a:lvl8pPr lvl="7" rtl="0">
              <a:spcBef>
                <a:spcPts val="0"/>
              </a:spcBef>
              <a:spcAft>
                <a:spcPts val="0"/>
              </a:spcAft>
              <a:buClr>
                <a:schemeClr val="dk1"/>
              </a:buClr>
              <a:buSzPts val="1764"/>
              <a:buFont typeface="Arial"/>
              <a:buNone/>
              <a:defRPr sz="3418">
                <a:solidFill>
                  <a:schemeClr val="dk1"/>
                </a:solidFill>
              </a:defRPr>
            </a:lvl8pPr>
            <a:lvl9pPr lvl="8" rtl="0">
              <a:spcBef>
                <a:spcPts val="0"/>
              </a:spcBef>
              <a:spcAft>
                <a:spcPts val="0"/>
              </a:spcAft>
              <a:buClr>
                <a:schemeClr val="dk1"/>
              </a:buClr>
              <a:buSzPts val="1764"/>
              <a:buFont typeface="Arial"/>
              <a:buNone/>
              <a:defRPr sz="3418">
                <a:solidFill>
                  <a:schemeClr val="dk1"/>
                </a:solidFill>
              </a:defRPr>
            </a:lvl9pPr>
          </a:lstStyle>
          <a:p>
            <a:endParaRPr/>
          </a:p>
        </p:txBody>
      </p:sp>
      <p:sp>
        <p:nvSpPr>
          <p:cNvPr id="137" name="Google Shape;137;p27"/>
          <p:cNvSpPr txBox="1">
            <a:spLocks noGrp="1"/>
          </p:cNvSpPr>
          <p:nvPr>
            <p:ph type="sldNum" idx="12"/>
          </p:nvPr>
        </p:nvSpPr>
        <p:spPr>
          <a:xfrm>
            <a:off x="9908068" y="6855215"/>
            <a:ext cx="641700" cy="578700"/>
          </a:xfrm>
          <a:prstGeom prst="rect">
            <a:avLst/>
          </a:prstGeom>
          <a:noFill/>
          <a:ln>
            <a:noFill/>
          </a:ln>
        </p:spPr>
        <p:txBody>
          <a:bodyPr spcFirstLastPara="1" wrap="square" lIns="101225" tIns="101225" rIns="101225" bIns="101225" anchor="ctr" anchorCtr="0">
            <a:noAutofit/>
          </a:bodyPr>
          <a:lstStyle>
            <a:lvl1pPr marL="0" lvl="0" indent="0" algn="l" rtl="0">
              <a:spcBef>
                <a:spcPts val="0"/>
              </a:spcBef>
              <a:buNone/>
              <a:defRPr sz="1764">
                <a:solidFill>
                  <a:srgbClr val="000000"/>
                </a:solidFill>
              </a:defRPr>
            </a:lvl1pPr>
            <a:lvl2pPr marL="0" lvl="1" indent="0" algn="l" rtl="0">
              <a:spcBef>
                <a:spcPts val="0"/>
              </a:spcBef>
              <a:buNone/>
              <a:defRPr sz="1764">
                <a:solidFill>
                  <a:srgbClr val="000000"/>
                </a:solidFill>
              </a:defRPr>
            </a:lvl2pPr>
            <a:lvl3pPr marL="0" lvl="2" indent="0" algn="l" rtl="0">
              <a:spcBef>
                <a:spcPts val="0"/>
              </a:spcBef>
              <a:buNone/>
              <a:defRPr sz="1764">
                <a:solidFill>
                  <a:srgbClr val="000000"/>
                </a:solidFill>
              </a:defRPr>
            </a:lvl3pPr>
            <a:lvl4pPr marL="0" lvl="3" indent="0" algn="l" rtl="0">
              <a:spcBef>
                <a:spcPts val="0"/>
              </a:spcBef>
              <a:buNone/>
              <a:defRPr sz="1764">
                <a:solidFill>
                  <a:srgbClr val="000000"/>
                </a:solidFill>
              </a:defRPr>
            </a:lvl4pPr>
            <a:lvl5pPr marL="0" lvl="4" indent="0" algn="l" rtl="0">
              <a:spcBef>
                <a:spcPts val="0"/>
              </a:spcBef>
              <a:buNone/>
              <a:defRPr sz="1764">
                <a:solidFill>
                  <a:srgbClr val="000000"/>
                </a:solidFill>
              </a:defRPr>
            </a:lvl5pPr>
            <a:lvl6pPr marL="0" lvl="5" indent="0" algn="l" rtl="0">
              <a:spcBef>
                <a:spcPts val="0"/>
              </a:spcBef>
              <a:buNone/>
              <a:defRPr sz="1764">
                <a:solidFill>
                  <a:srgbClr val="000000"/>
                </a:solidFill>
              </a:defRPr>
            </a:lvl6pPr>
            <a:lvl7pPr marL="0" lvl="6" indent="0" algn="l" rtl="0">
              <a:spcBef>
                <a:spcPts val="0"/>
              </a:spcBef>
              <a:buNone/>
              <a:defRPr sz="1764">
                <a:solidFill>
                  <a:srgbClr val="000000"/>
                </a:solidFill>
              </a:defRPr>
            </a:lvl7pPr>
            <a:lvl8pPr marL="0" lvl="7" indent="0" algn="l" rtl="0">
              <a:spcBef>
                <a:spcPts val="0"/>
              </a:spcBef>
              <a:buNone/>
              <a:defRPr sz="1764">
                <a:solidFill>
                  <a:srgbClr val="000000"/>
                </a:solidFill>
              </a:defRPr>
            </a:lvl8pPr>
            <a:lvl9pPr marL="0" lvl="8" indent="0" algn="l" rtl="0">
              <a:spcBef>
                <a:spcPts val="0"/>
              </a:spcBef>
              <a:buNone/>
              <a:defRPr sz="1764">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8"/>
        <p:cNvGrpSpPr/>
        <p:nvPr/>
      </p:nvGrpSpPr>
      <p:grpSpPr>
        <a:xfrm>
          <a:off x="0" y="0"/>
          <a:ext cx="0" cy="0"/>
          <a:chOff x="0" y="0"/>
          <a:chExt cx="0" cy="0"/>
        </a:xfrm>
      </p:grpSpPr>
      <p:sp>
        <p:nvSpPr>
          <p:cNvPr id="139" name="Google Shape;139;p28"/>
          <p:cNvSpPr txBox="1">
            <a:spLocks noGrp="1"/>
          </p:cNvSpPr>
          <p:nvPr>
            <p:ph type="title"/>
          </p:nvPr>
        </p:nvSpPr>
        <p:spPr>
          <a:xfrm>
            <a:off x="364516" y="816766"/>
            <a:ext cx="3283800" cy="1110900"/>
          </a:xfrm>
          <a:prstGeom prst="rect">
            <a:avLst/>
          </a:prstGeom>
          <a:noFill/>
          <a:ln>
            <a:noFill/>
          </a:ln>
        </p:spPr>
        <p:txBody>
          <a:bodyPr spcFirstLastPara="1" wrap="square" lIns="101275" tIns="101275" rIns="101275" bIns="101275" anchor="b" anchorCtr="0"/>
          <a:lstStyle>
            <a:lvl1pPr marR="0" lvl="0" algn="l" rtl="0">
              <a:lnSpc>
                <a:spcPct val="100000"/>
              </a:lnSpc>
              <a:spcBef>
                <a:spcPts val="0"/>
              </a:spcBef>
              <a:spcAft>
                <a:spcPts val="0"/>
              </a:spcAft>
              <a:buClr>
                <a:schemeClr val="dk1"/>
              </a:buClr>
              <a:buSzPts val="1480"/>
              <a:buFont typeface="Arial"/>
              <a:buNone/>
              <a:defRPr sz="2867"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1480"/>
              <a:buFont typeface="Arial"/>
              <a:buNone/>
              <a:defRPr sz="2867">
                <a:solidFill>
                  <a:schemeClr val="dk1"/>
                </a:solidFill>
              </a:defRPr>
            </a:lvl2pPr>
            <a:lvl3pPr lvl="2" rtl="0">
              <a:spcBef>
                <a:spcPts val="0"/>
              </a:spcBef>
              <a:spcAft>
                <a:spcPts val="0"/>
              </a:spcAft>
              <a:buClr>
                <a:schemeClr val="dk1"/>
              </a:buClr>
              <a:buSzPts val="1480"/>
              <a:buFont typeface="Arial"/>
              <a:buNone/>
              <a:defRPr sz="2867">
                <a:solidFill>
                  <a:schemeClr val="dk1"/>
                </a:solidFill>
              </a:defRPr>
            </a:lvl3pPr>
            <a:lvl4pPr lvl="3" rtl="0">
              <a:spcBef>
                <a:spcPts val="0"/>
              </a:spcBef>
              <a:spcAft>
                <a:spcPts val="0"/>
              </a:spcAft>
              <a:buClr>
                <a:schemeClr val="dk1"/>
              </a:buClr>
              <a:buSzPts val="1480"/>
              <a:buFont typeface="Arial"/>
              <a:buNone/>
              <a:defRPr sz="2867">
                <a:solidFill>
                  <a:schemeClr val="dk1"/>
                </a:solidFill>
              </a:defRPr>
            </a:lvl4pPr>
            <a:lvl5pPr lvl="4" rtl="0">
              <a:spcBef>
                <a:spcPts val="0"/>
              </a:spcBef>
              <a:spcAft>
                <a:spcPts val="0"/>
              </a:spcAft>
              <a:buClr>
                <a:schemeClr val="dk1"/>
              </a:buClr>
              <a:buSzPts val="1480"/>
              <a:buFont typeface="Arial"/>
              <a:buNone/>
              <a:defRPr sz="2867">
                <a:solidFill>
                  <a:schemeClr val="dk1"/>
                </a:solidFill>
              </a:defRPr>
            </a:lvl5pPr>
            <a:lvl6pPr lvl="5" rtl="0">
              <a:spcBef>
                <a:spcPts val="0"/>
              </a:spcBef>
              <a:spcAft>
                <a:spcPts val="0"/>
              </a:spcAft>
              <a:buClr>
                <a:schemeClr val="dk1"/>
              </a:buClr>
              <a:buSzPts val="1480"/>
              <a:buFont typeface="Arial"/>
              <a:buNone/>
              <a:defRPr sz="2867">
                <a:solidFill>
                  <a:schemeClr val="dk1"/>
                </a:solidFill>
              </a:defRPr>
            </a:lvl6pPr>
            <a:lvl7pPr lvl="6" rtl="0">
              <a:spcBef>
                <a:spcPts val="0"/>
              </a:spcBef>
              <a:spcAft>
                <a:spcPts val="0"/>
              </a:spcAft>
              <a:buClr>
                <a:schemeClr val="dk1"/>
              </a:buClr>
              <a:buSzPts val="1480"/>
              <a:buFont typeface="Arial"/>
              <a:buNone/>
              <a:defRPr sz="2867">
                <a:solidFill>
                  <a:schemeClr val="dk1"/>
                </a:solidFill>
              </a:defRPr>
            </a:lvl7pPr>
            <a:lvl8pPr lvl="7" rtl="0">
              <a:spcBef>
                <a:spcPts val="0"/>
              </a:spcBef>
              <a:spcAft>
                <a:spcPts val="0"/>
              </a:spcAft>
              <a:buClr>
                <a:schemeClr val="dk1"/>
              </a:buClr>
              <a:buSzPts val="1480"/>
              <a:buFont typeface="Arial"/>
              <a:buNone/>
              <a:defRPr sz="2867">
                <a:solidFill>
                  <a:schemeClr val="dk1"/>
                </a:solidFill>
              </a:defRPr>
            </a:lvl8pPr>
            <a:lvl9pPr lvl="8" rtl="0">
              <a:spcBef>
                <a:spcPts val="0"/>
              </a:spcBef>
              <a:spcAft>
                <a:spcPts val="0"/>
              </a:spcAft>
              <a:buClr>
                <a:schemeClr val="dk1"/>
              </a:buClr>
              <a:buSzPts val="1480"/>
              <a:buFont typeface="Arial"/>
              <a:buNone/>
              <a:defRPr sz="2867">
                <a:solidFill>
                  <a:schemeClr val="dk1"/>
                </a:solidFill>
              </a:defRPr>
            </a:lvl9pPr>
          </a:lstStyle>
          <a:p>
            <a:endParaRPr/>
          </a:p>
        </p:txBody>
      </p:sp>
      <p:sp>
        <p:nvSpPr>
          <p:cNvPr id="140" name="Google Shape;140;p28"/>
          <p:cNvSpPr txBox="1">
            <a:spLocks noGrp="1"/>
          </p:cNvSpPr>
          <p:nvPr>
            <p:ph type="body" idx="1"/>
          </p:nvPr>
        </p:nvSpPr>
        <p:spPr>
          <a:xfrm>
            <a:off x="364516" y="2042799"/>
            <a:ext cx="3283800" cy="4674000"/>
          </a:xfrm>
          <a:prstGeom prst="rect">
            <a:avLst/>
          </a:prstGeom>
          <a:noFill/>
          <a:ln>
            <a:noFill/>
          </a:ln>
        </p:spPr>
        <p:txBody>
          <a:bodyPr spcFirstLastPara="1" wrap="square" lIns="101275" tIns="101275" rIns="101275" bIns="101275" anchor="t" anchorCtr="0"/>
          <a:lstStyle>
            <a:lvl1pPr marL="457200" marR="0" lvl="0" indent="-228600" algn="l" rtl="0">
              <a:lnSpc>
                <a:spcPct val="115000"/>
              </a:lnSpc>
              <a:spcBef>
                <a:spcPts val="0"/>
              </a:spcBef>
              <a:spcAft>
                <a:spcPts val="0"/>
              </a:spcAft>
              <a:buClr>
                <a:schemeClr val="dk2"/>
              </a:buClr>
              <a:buSzPts val="1146"/>
              <a:buFont typeface="Arial"/>
              <a:buNone/>
              <a:defRPr sz="1433" b="0" i="0" u="none" strike="noStrike" cap="none">
                <a:solidFill>
                  <a:schemeClr val="dk2"/>
                </a:solidFill>
                <a:latin typeface="Arial"/>
                <a:ea typeface="Arial"/>
                <a:cs typeface="Arial"/>
                <a:sym typeface="Arial"/>
              </a:defRPr>
            </a:lvl1pPr>
            <a:lvl2pPr marL="914400" marR="0" lvl="1" indent="-228600" algn="l" rtl="0">
              <a:lnSpc>
                <a:spcPct val="115000"/>
              </a:lnSpc>
              <a:spcBef>
                <a:spcPts val="1874"/>
              </a:spcBef>
              <a:spcAft>
                <a:spcPts val="0"/>
              </a:spcAft>
              <a:buClr>
                <a:schemeClr val="dk2"/>
              </a:buClr>
              <a:buSzPts val="1433"/>
              <a:buFont typeface="Arial"/>
              <a:buNone/>
              <a:defRPr sz="1433" b="0" i="0" u="none" strike="noStrike" cap="none">
                <a:solidFill>
                  <a:schemeClr val="dk2"/>
                </a:solidFill>
                <a:latin typeface="Arial"/>
                <a:ea typeface="Arial"/>
                <a:cs typeface="Arial"/>
                <a:sym typeface="Arial"/>
              </a:defRPr>
            </a:lvl2pPr>
            <a:lvl3pPr marL="1371600" marR="0" lvl="2" indent="-228600" algn="l" rtl="0">
              <a:lnSpc>
                <a:spcPct val="115000"/>
              </a:lnSpc>
              <a:spcBef>
                <a:spcPts val="1874"/>
              </a:spcBef>
              <a:spcAft>
                <a:spcPts val="0"/>
              </a:spcAft>
              <a:buClr>
                <a:schemeClr val="dk2"/>
              </a:buClr>
              <a:buSzPts val="1433"/>
              <a:buFont typeface="Arial"/>
              <a:buNone/>
              <a:defRPr sz="1433" b="0" i="0" u="none" strike="noStrike" cap="none">
                <a:solidFill>
                  <a:schemeClr val="dk2"/>
                </a:solidFill>
                <a:latin typeface="Arial"/>
                <a:ea typeface="Arial"/>
                <a:cs typeface="Arial"/>
                <a:sym typeface="Arial"/>
              </a:defRPr>
            </a:lvl3pPr>
            <a:lvl4pPr marL="1828800" marR="0" lvl="3" indent="-228600" algn="l" rtl="0">
              <a:lnSpc>
                <a:spcPct val="115000"/>
              </a:lnSpc>
              <a:spcBef>
                <a:spcPts val="1874"/>
              </a:spcBef>
              <a:spcAft>
                <a:spcPts val="0"/>
              </a:spcAft>
              <a:buClr>
                <a:schemeClr val="dk2"/>
              </a:buClr>
              <a:buSzPts val="1433"/>
              <a:buFont typeface="Arial"/>
              <a:buNone/>
              <a:defRPr sz="1433" b="0" i="0" u="none" strike="noStrike" cap="none">
                <a:solidFill>
                  <a:schemeClr val="dk2"/>
                </a:solidFill>
                <a:latin typeface="Arial"/>
                <a:ea typeface="Arial"/>
                <a:cs typeface="Arial"/>
                <a:sym typeface="Arial"/>
              </a:defRPr>
            </a:lvl4pPr>
            <a:lvl5pPr marL="2286000" marR="0" lvl="4" indent="-228600" algn="l" rtl="0">
              <a:lnSpc>
                <a:spcPct val="115000"/>
              </a:lnSpc>
              <a:spcBef>
                <a:spcPts val="1874"/>
              </a:spcBef>
              <a:spcAft>
                <a:spcPts val="0"/>
              </a:spcAft>
              <a:buClr>
                <a:schemeClr val="dk2"/>
              </a:buClr>
              <a:buSzPts val="1433"/>
              <a:buFont typeface="Arial"/>
              <a:buNone/>
              <a:defRPr sz="1433" b="0" i="0" u="none" strike="noStrike" cap="none">
                <a:solidFill>
                  <a:schemeClr val="dk2"/>
                </a:solidFill>
                <a:latin typeface="Arial"/>
                <a:ea typeface="Arial"/>
                <a:cs typeface="Arial"/>
                <a:sym typeface="Arial"/>
              </a:defRPr>
            </a:lvl5pPr>
            <a:lvl6pPr marL="2743200" marR="0" lvl="5" indent="-228600" algn="l" rtl="0">
              <a:lnSpc>
                <a:spcPct val="115000"/>
              </a:lnSpc>
              <a:spcBef>
                <a:spcPts val="1874"/>
              </a:spcBef>
              <a:spcAft>
                <a:spcPts val="0"/>
              </a:spcAft>
              <a:buClr>
                <a:schemeClr val="dk2"/>
              </a:buClr>
              <a:buSzPts val="1433"/>
              <a:buFont typeface="Arial"/>
              <a:buNone/>
              <a:defRPr sz="1433" b="0" i="0" u="none" strike="noStrike" cap="none">
                <a:solidFill>
                  <a:schemeClr val="dk2"/>
                </a:solidFill>
                <a:latin typeface="Arial"/>
                <a:ea typeface="Arial"/>
                <a:cs typeface="Arial"/>
                <a:sym typeface="Arial"/>
              </a:defRPr>
            </a:lvl6pPr>
            <a:lvl7pPr marL="3200400" marR="0" lvl="6" indent="-228600" algn="l" rtl="0">
              <a:lnSpc>
                <a:spcPct val="115000"/>
              </a:lnSpc>
              <a:spcBef>
                <a:spcPts val="1874"/>
              </a:spcBef>
              <a:spcAft>
                <a:spcPts val="0"/>
              </a:spcAft>
              <a:buClr>
                <a:schemeClr val="dk2"/>
              </a:buClr>
              <a:buSzPts val="1433"/>
              <a:buFont typeface="Arial"/>
              <a:buNone/>
              <a:defRPr sz="1433" b="0" i="0" u="none" strike="noStrike" cap="none">
                <a:solidFill>
                  <a:schemeClr val="dk2"/>
                </a:solidFill>
                <a:latin typeface="Arial"/>
                <a:ea typeface="Arial"/>
                <a:cs typeface="Arial"/>
                <a:sym typeface="Arial"/>
              </a:defRPr>
            </a:lvl7pPr>
            <a:lvl8pPr marL="3657600" marR="0" lvl="7" indent="-228600" algn="l" rtl="0">
              <a:lnSpc>
                <a:spcPct val="115000"/>
              </a:lnSpc>
              <a:spcBef>
                <a:spcPts val="1874"/>
              </a:spcBef>
              <a:spcAft>
                <a:spcPts val="0"/>
              </a:spcAft>
              <a:buClr>
                <a:schemeClr val="dk2"/>
              </a:buClr>
              <a:buSzPts val="1433"/>
              <a:buFont typeface="Arial"/>
              <a:buNone/>
              <a:defRPr sz="1433" b="0" i="0" u="none" strike="noStrike" cap="none">
                <a:solidFill>
                  <a:schemeClr val="dk2"/>
                </a:solidFill>
                <a:latin typeface="Arial"/>
                <a:ea typeface="Arial"/>
                <a:cs typeface="Arial"/>
                <a:sym typeface="Arial"/>
              </a:defRPr>
            </a:lvl8pPr>
            <a:lvl9pPr marL="4114800" marR="0" lvl="8" indent="-228600" algn="l" rtl="0">
              <a:lnSpc>
                <a:spcPct val="115000"/>
              </a:lnSpc>
              <a:spcBef>
                <a:spcPts val="1874"/>
              </a:spcBef>
              <a:spcAft>
                <a:spcPts val="1874"/>
              </a:spcAft>
              <a:buClr>
                <a:schemeClr val="dk2"/>
              </a:buClr>
              <a:buSzPts val="1433"/>
              <a:buFont typeface="Arial"/>
              <a:buNone/>
              <a:defRPr sz="1433" b="0" i="0" u="none" strike="noStrike" cap="none">
                <a:solidFill>
                  <a:schemeClr val="dk2"/>
                </a:solidFill>
                <a:latin typeface="Arial"/>
                <a:ea typeface="Arial"/>
                <a:cs typeface="Arial"/>
                <a:sym typeface="Arial"/>
              </a:defRPr>
            </a:lvl9pPr>
          </a:lstStyle>
          <a:p>
            <a:endParaRPr/>
          </a:p>
        </p:txBody>
      </p:sp>
      <p:sp>
        <p:nvSpPr>
          <p:cNvPr id="141" name="Google Shape;141;p28"/>
          <p:cNvSpPr txBox="1">
            <a:spLocks noGrp="1"/>
          </p:cNvSpPr>
          <p:nvPr>
            <p:ph type="sldNum" idx="12"/>
          </p:nvPr>
        </p:nvSpPr>
        <p:spPr>
          <a:xfrm>
            <a:off x="9908068" y="6855215"/>
            <a:ext cx="641700" cy="578700"/>
          </a:xfrm>
          <a:prstGeom prst="rect">
            <a:avLst/>
          </a:prstGeom>
          <a:noFill/>
          <a:ln>
            <a:noFill/>
          </a:ln>
        </p:spPr>
        <p:txBody>
          <a:bodyPr spcFirstLastPara="1" wrap="square" lIns="101225" tIns="101225" rIns="101225" bIns="101225" anchor="ctr" anchorCtr="0">
            <a:noAutofit/>
          </a:bodyPr>
          <a:lstStyle>
            <a:lvl1pPr marL="0" lvl="0" indent="0" algn="l" rtl="0">
              <a:spcBef>
                <a:spcPts val="0"/>
              </a:spcBef>
              <a:buNone/>
              <a:defRPr sz="1764">
                <a:solidFill>
                  <a:srgbClr val="000000"/>
                </a:solidFill>
              </a:defRPr>
            </a:lvl1pPr>
            <a:lvl2pPr marL="0" lvl="1" indent="0" algn="l" rtl="0">
              <a:spcBef>
                <a:spcPts val="0"/>
              </a:spcBef>
              <a:buNone/>
              <a:defRPr sz="1764">
                <a:solidFill>
                  <a:srgbClr val="000000"/>
                </a:solidFill>
              </a:defRPr>
            </a:lvl2pPr>
            <a:lvl3pPr marL="0" lvl="2" indent="0" algn="l" rtl="0">
              <a:spcBef>
                <a:spcPts val="0"/>
              </a:spcBef>
              <a:buNone/>
              <a:defRPr sz="1764">
                <a:solidFill>
                  <a:srgbClr val="000000"/>
                </a:solidFill>
              </a:defRPr>
            </a:lvl3pPr>
            <a:lvl4pPr marL="0" lvl="3" indent="0" algn="l" rtl="0">
              <a:spcBef>
                <a:spcPts val="0"/>
              </a:spcBef>
              <a:buNone/>
              <a:defRPr sz="1764">
                <a:solidFill>
                  <a:srgbClr val="000000"/>
                </a:solidFill>
              </a:defRPr>
            </a:lvl4pPr>
            <a:lvl5pPr marL="0" lvl="4" indent="0" algn="l" rtl="0">
              <a:spcBef>
                <a:spcPts val="0"/>
              </a:spcBef>
              <a:buNone/>
              <a:defRPr sz="1764">
                <a:solidFill>
                  <a:srgbClr val="000000"/>
                </a:solidFill>
              </a:defRPr>
            </a:lvl5pPr>
            <a:lvl6pPr marL="0" lvl="5" indent="0" algn="l" rtl="0">
              <a:spcBef>
                <a:spcPts val="0"/>
              </a:spcBef>
              <a:buNone/>
              <a:defRPr sz="1764">
                <a:solidFill>
                  <a:srgbClr val="000000"/>
                </a:solidFill>
              </a:defRPr>
            </a:lvl6pPr>
            <a:lvl7pPr marL="0" lvl="6" indent="0" algn="l" rtl="0">
              <a:spcBef>
                <a:spcPts val="0"/>
              </a:spcBef>
              <a:buNone/>
              <a:defRPr sz="1764">
                <a:solidFill>
                  <a:srgbClr val="000000"/>
                </a:solidFill>
              </a:defRPr>
            </a:lvl7pPr>
            <a:lvl8pPr marL="0" lvl="7" indent="0" algn="l" rtl="0">
              <a:spcBef>
                <a:spcPts val="0"/>
              </a:spcBef>
              <a:buNone/>
              <a:defRPr sz="1764">
                <a:solidFill>
                  <a:srgbClr val="000000"/>
                </a:solidFill>
              </a:defRPr>
            </a:lvl8pPr>
            <a:lvl9pPr marL="0" lvl="8" indent="0" algn="l" rtl="0">
              <a:spcBef>
                <a:spcPts val="0"/>
              </a:spcBef>
              <a:buNone/>
              <a:defRPr sz="1764">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573320" y="661749"/>
            <a:ext cx="7446900" cy="6013800"/>
          </a:xfrm>
          <a:prstGeom prst="rect">
            <a:avLst/>
          </a:prstGeom>
          <a:noFill/>
          <a:ln>
            <a:noFill/>
          </a:ln>
        </p:spPr>
        <p:txBody>
          <a:bodyPr spcFirstLastPara="1" wrap="square" lIns="101275" tIns="101275" rIns="101275" bIns="101275" anchor="ctr" anchorCtr="0"/>
          <a:lstStyle>
            <a:lvl1pPr marR="0" lvl="0" algn="l" rtl="0">
              <a:lnSpc>
                <a:spcPct val="100000"/>
              </a:lnSpc>
              <a:spcBef>
                <a:spcPts val="0"/>
              </a:spcBef>
              <a:spcAft>
                <a:spcPts val="0"/>
              </a:spcAft>
              <a:buClr>
                <a:schemeClr val="dk1"/>
              </a:buClr>
              <a:buSzPts val="3016"/>
              <a:buFont typeface="Arial"/>
              <a:buNone/>
              <a:defRPr sz="5843"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3016"/>
              <a:buFont typeface="Arial"/>
              <a:buNone/>
              <a:defRPr sz="5843">
                <a:solidFill>
                  <a:schemeClr val="dk1"/>
                </a:solidFill>
              </a:defRPr>
            </a:lvl2pPr>
            <a:lvl3pPr lvl="2" rtl="0">
              <a:spcBef>
                <a:spcPts val="0"/>
              </a:spcBef>
              <a:spcAft>
                <a:spcPts val="0"/>
              </a:spcAft>
              <a:buClr>
                <a:schemeClr val="dk1"/>
              </a:buClr>
              <a:buSzPts val="3016"/>
              <a:buFont typeface="Arial"/>
              <a:buNone/>
              <a:defRPr sz="5843">
                <a:solidFill>
                  <a:schemeClr val="dk1"/>
                </a:solidFill>
              </a:defRPr>
            </a:lvl3pPr>
            <a:lvl4pPr lvl="3" rtl="0">
              <a:spcBef>
                <a:spcPts val="0"/>
              </a:spcBef>
              <a:spcAft>
                <a:spcPts val="0"/>
              </a:spcAft>
              <a:buClr>
                <a:schemeClr val="dk1"/>
              </a:buClr>
              <a:buSzPts val="3016"/>
              <a:buFont typeface="Arial"/>
              <a:buNone/>
              <a:defRPr sz="5843">
                <a:solidFill>
                  <a:schemeClr val="dk1"/>
                </a:solidFill>
              </a:defRPr>
            </a:lvl4pPr>
            <a:lvl5pPr lvl="4" rtl="0">
              <a:spcBef>
                <a:spcPts val="0"/>
              </a:spcBef>
              <a:spcAft>
                <a:spcPts val="0"/>
              </a:spcAft>
              <a:buClr>
                <a:schemeClr val="dk1"/>
              </a:buClr>
              <a:buSzPts val="3016"/>
              <a:buFont typeface="Arial"/>
              <a:buNone/>
              <a:defRPr sz="5843">
                <a:solidFill>
                  <a:schemeClr val="dk1"/>
                </a:solidFill>
              </a:defRPr>
            </a:lvl5pPr>
            <a:lvl6pPr lvl="5" rtl="0">
              <a:spcBef>
                <a:spcPts val="0"/>
              </a:spcBef>
              <a:spcAft>
                <a:spcPts val="0"/>
              </a:spcAft>
              <a:buClr>
                <a:schemeClr val="dk1"/>
              </a:buClr>
              <a:buSzPts val="3016"/>
              <a:buFont typeface="Arial"/>
              <a:buNone/>
              <a:defRPr sz="5843">
                <a:solidFill>
                  <a:schemeClr val="dk1"/>
                </a:solidFill>
              </a:defRPr>
            </a:lvl6pPr>
            <a:lvl7pPr lvl="6" rtl="0">
              <a:spcBef>
                <a:spcPts val="0"/>
              </a:spcBef>
              <a:spcAft>
                <a:spcPts val="0"/>
              </a:spcAft>
              <a:buClr>
                <a:schemeClr val="dk1"/>
              </a:buClr>
              <a:buSzPts val="3016"/>
              <a:buFont typeface="Arial"/>
              <a:buNone/>
              <a:defRPr sz="5843">
                <a:solidFill>
                  <a:schemeClr val="dk1"/>
                </a:solidFill>
              </a:defRPr>
            </a:lvl7pPr>
            <a:lvl8pPr lvl="7" rtl="0">
              <a:spcBef>
                <a:spcPts val="0"/>
              </a:spcBef>
              <a:spcAft>
                <a:spcPts val="0"/>
              </a:spcAft>
              <a:buClr>
                <a:schemeClr val="dk1"/>
              </a:buClr>
              <a:buSzPts val="3016"/>
              <a:buFont typeface="Arial"/>
              <a:buNone/>
              <a:defRPr sz="5843">
                <a:solidFill>
                  <a:schemeClr val="dk1"/>
                </a:solidFill>
              </a:defRPr>
            </a:lvl8pPr>
            <a:lvl9pPr lvl="8" rtl="0">
              <a:spcBef>
                <a:spcPts val="0"/>
              </a:spcBef>
              <a:spcAft>
                <a:spcPts val="0"/>
              </a:spcAft>
              <a:buClr>
                <a:schemeClr val="dk1"/>
              </a:buClr>
              <a:buSzPts val="3016"/>
              <a:buFont typeface="Arial"/>
              <a:buNone/>
              <a:defRPr sz="5843">
                <a:solidFill>
                  <a:schemeClr val="dk1"/>
                </a:solidFill>
              </a:defRPr>
            </a:lvl9pPr>
          </a:lstStyle>
          <a:p>
            <a:endParaRPr/>
          </a:p>
        </p:txBody>
      </p:sp>
      <p:sp>
        <p:nvSpPr>
          <p:cNvPr id="144" name="Google Shape;144;p29"/>
          <p:cNvSpPr txBox="1">
            <a:spLocks noGrp="1"/>
          </p:cNvSpPr>
          <p:nvPr>
            <p:ph type="sldNum" idx="12"/>
          </p:nvPr>
        </p:nvSpPr>
        <p:spPr>
          <a:xfrm>
            <a:off x="9908068" y="6855215"/>
            <a:ext cx="641700" cy="578700"/>
          </a:xfrm>
          <a:prstGeom prst="rect">
            <a:avLst/>
          </a:prstGeom>
          <a:noFill/>
          <a:ln>
            <a:noFill/>
          </a:ln>
        </p:spPr>
        <p:txBody>
          <a:bodyPr spcFirstLastPara="1" wrap="square" lIns="101225" tIns="101225" rIns="101225" bIns="101225" anchor="ctr" anchorCtr="0">
            <a:noAutofit/>
          </a:bodyPr>
          <a:lstStyle>
            <a:lvl1pPr marL="0" lvl="0" indent="0" algn="l" rtl="0">
              <a:spcBef>
                <a:spcPts val="0"/>
              </a:spcBef>
              <a:buNone/>
              <a:defRPr sz="1764">
                <a:solidFill>
                  <a:srgbClr val="000000"/>
                </a:solidFill>
              </a:defRPr>
            </a:lvl1pPr>
            <a:lvl2pPr marL="0" lvl="1" indent="0" algn="l" rtl="0">
              <a:spcBef>
                <a:spcPts val="0"/>
              </a:spcBef>
              <a:buNone/>
              <a:defRPr sz="1764">
                <a:solidFill>
                  <a:srgbClr val="000000"/>
                </a:solidFill>
              </a:defRPr>
            </a:lvl2pPr>
            <a:lvl3pPr marL="0" lvl="2" indent="0" algn="l" rtl="0">
              <a:spcBef>
                <a:spcPts val="0"/>
              </a:spcBef>
              <a:buNone/>
              <a:defRPr sz="1764">
                <a:solidFill>
                  <a:srgbClr val="000000"/>
                </a:solidFill>
              </a:defRPr>
            </a:lvl3pPr>
            <a:lvl4pPr marL="0" lvl="3" indent="0" algn="l" rtl="0">
              <a:spcBef>
                <a:spcPts val="0"/>
              </a:spcBef>
              <a:buNone/>
              <a:defRPr sz="1764">
                <a:solidFill>
                  <a:srgbClr val="000000"/>
                </a:solidFill>
              </a:defRPr>
            </a:lvl4pPr>
            <a:lvl5pPr marL="0" lvl="4" indent="0" algn="l" rtl="0">
              <a:spcBef>
                <a:spcPts val="0"/>
              </a:spcBef>
              <a:buNone/>
              <a:defRPr sz="1764">
                <a:solidFill>
                  <a:srgbClr val="000000"/>
                </a:solidFill>
              </a:defRPr>
            </a:lvl5pPr>
            <a:lvl6pPr marL="0" lvl="5" indent="0" algn="l" rtl="0">
              <a:spcBef>
                <a:spcPts val="0"/>
              </a:spcBef>
              <a:buNone/>
              <a:defRPr sz="1764">
                <a:solidFill>
                  <a:srgbClr val="000000"/>
                </a:solidFill>
              </a:defRPr>
            </a:lvl6pPr>
            <a:lvl7pPr marL="0" lvl="6" indent="0" algn="l" rtl="0">
              <a:spcBef>
                <a:spcPts val="0"/>
              </a:spcBef>
              <a:buNone/>
              <a:defRPr sz="1764">
                <a:solidFill>
                  <a:srgbClr val="000000"/>
                </a:solidFill>
              </a:defRPr>
            </a:lvl7pPr>
            <a:lvl8pPr marL="0" lvl="7" indent="0" algn="l" rtl="0">
              <a:spcBef>
                <a:spcPts val="0"/>
              </a:spcBef>
              <a:buNone/>
              <a:defRPr sz="1764">
                <a:solidFill>
                  <a:srgbClr val="000000"/>
                </a:solidFill>
              </a:defRPr>
            </a:lvl8pPr>
            <a:lvl9pPr marL="0" lvl="8" indent="0" algn="l" rtl="0">
              <a:spcBef>
                <a:spcPts val="0"/>
              </a:spcBef>
              <a:buNone/>
              <a:defRPr sz="1764">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45"/>
        <p:cNvGrpSpPr/>
        <p:nvPr/>
      </p:nvGrpSpPr>
      <p:grpSpPr>
        <a:xfrm>
          <a:off x="0" y="0"/>
          <a:ext cx="0" cy="0"/>
          <a:chOff x="0" y="0"/>
          <a:chExt cx="0" cy="0"/>
        </a:xfrm>
      </p:grpSpPr>
      <p:sp>
        <p:nvSpPr>
          <p:cNvPr id="146" name="Google Shape;146;p30"/>
          <p:cNvSpPr/>
          <p:nvPr/>
        </p:nvSpPr>
        <p:spPr>
          <a:xfrm>
            <a:off x="5346700" y="-183"/>
            <a:ext cx="5346600" cy="7561200"/>
          </a:xfrm>
          <a:prstGeom prst="rect">
            <a:avLst/>
          </a:prstGeom>
          <a:solidFill>
            <a:schemeClr val="lt2"/>
          </a:solidFill>
          <a:ln>
            <a:noFill/>
          </a:ln>
        </p:spPr>
        <p:txBody>
          <a:bodyPr spcFirstLastPara="1" wrap="square" lIns="111600" tIns="111600" rIns="111600" bIns="111600" anchor="ctr" anchorCtr="0">
            <a:noAutofit/>
          </a:bodyPr>
          <a:lstStyle/>
          <a:p>
            <a:pPr marL="0" marR="0" lvl="0" indent="0" algn="l" rtl="0">
              <a:lnSpc>
                <a:spcPct val="100000"/>
              </a:lnSpc>
              <a:spcBef>
                <a:spcPts val="0"/>
              </a:spcBef>
              <a:spcAft>
                <a:spcPts val="0"/>
              </a:spcAft>
              <a:buClr>
                <a:srgbClr val="000000"/>
              </a:buClr>
              <a:buSzPts val="1764"/>
              <a:buFont typeface="Arial"/>
              <a:buNone/>
            </a:pPr>
            <a:endParaRPr sz="1764" b="0" i="0" u="none" strike="noStrike" cap="none">
              <a:solidFill>
                <a:srgbClr val="000000"/>
              </a:solidFill>
              <a:latin typeface="Arial"/>
              <a:ea typeface="Arial"/>
              <a:cs typeface="Arial"/>
              <a:sym typeface="Arial"/>
            </a:endParaRPr>
          </a:p>
        </p:txBody>
      </p:sp>
      <p:sp>
        <p:nvSpPr>
          <p:cNvPr id="147" name="Google Shape;147;p30"/>
          <p:cNvSpPr txBox="1">
            <a:spLocks noGrp="1"/>
          </p:cNvSpPr>
          <p:nvPr>
            <p:ph type="title"/>
          </p:nvPr>
        </p:nvSpPr>
        <p:spPr>
          <a:xfrm>
            <a:off x="310487" y="1812843"/>
            <a:ext cx="4730700" cy="2179200"/>
          </a:xfrm>
          <a:prstGeom prst="rect">
            <a:avLst/>
          </a:prstGeom>
          <a:noFill/>
          <a:ln>
            <a:noFill/>
          </a:ln>
        </p:spPr>
        <p:txBody>
          <a:bodyPr spcFirstLastPara="1" wrap="square" lIns="101275" tIns="101275" rIns="101275" bIns="101275" anchor="b" anchorCtr="0"/>
          <a:lstStyle>
            <a:lvl1pPr marR="0" lvl="0" algn="ctr" rtl="0">
              <a:lnSpc>
                <a:spcPct val="100000"/>
              </a:lnSpc>
              <a:spcBef>
                <a:spcPts val="0"/>
              </a:spcBef>
              <a:spcAft>
                <a:spcPts val="0"/>
              </a:spcAft>
              <a:buClr>
                <a:schemeClr val="dk1"/>
              </a:buClr>
              <a:buSzPts val="2618"/>
              <a:buFont typeface="Arial"/>
              <a:buNone/>
              <a:defRPr sz="5072" b="0"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2618"/>
              <a:buFont typeface="Arial"/>
              <a:buNone/>
              <a:defRPr sz="5072">
                <a:solidFill>
                  <a:schemeClr val="dk1"/>
                </a:solidFill>
              </a:defRPr>
            </a:lvl2pPr>
            <a:lvl3pPr lvl="2" algn="ctr" rtl="0">
              <a:spcBef>
                <a:spcPts val="0"/>
              </a:spcBef>
              <a:spcAft>
                <a:spcPts val="0"/>
              </a:spcAft>
              <a:buClr>
                <a:schemeClr val="dk1"/>
              </a:buClr>
              <a:buSzPts val="2618"/>
              <a:buFont typeface="Arial"/>
              <a:buNone/>
              <a:defRPr sz="5072">
                <a:solidFill>
                  <a:schemeClr val="dk1"/>
                </a:solidFill>
              </a:defRPr>
            </a:lvl3pPr>
            <a:lvl4pPr lvl="3" algn="ctr" rtl="0">
              <a:spcBef>
                <a:spcPts val="0"/>
              </a:spcBef>
              <a:spcAft>
                <a:spcPts val="0"/>
              </a:spcAft>
              <a:buClr>
                <a:schemeClr val="dk1"/>
              </a:buClr>
              <a:buSzPts val="2618"/>
              <a:buFont typeface="Arial"/>
              <a:buNone/>
              <a:defRPr sz="5072">
                <a:solidFill>
                  <a:schemeClr val="dk1"/>
                </a:solidFill>
              </a:defRPr>
            </a:lvl4pPr>
            <a:lvl5pPr lvl="4" algn="ctr" rtl="0">
              <a:spcBef>
                <a:spcPts val="0"/>
              </a:spcBef>
              <a:spcAft>
                <a:spcPts val="0"/>
              </a:spcAft>
              <a:buClr>
                <a:schemeClr val="dk1"/>
              </a:buClr>
              <a:buSzPts val="2618"/>
              <a:buFont typeface="Arial"/>
              <a:buNone/>
              <a:defRPr sz="5072">
                <a:solidFill>
                  <a:schemeClr val="dk1"/>
                </a:solidFill>
              </a:defRPr>
            </a:lvl5pPr>
            <a:lvl6pPr lvl="5" algn="ctr" rtl="0">
              <a:spcBef>
                <a:spcPts val="0"/>
              </a:spcBef>
              <a:spcAft>
                <a:spcPts val="0"/>
              </a:spcAft>
              <a:buClr>
                <a:schemeClr val="dk1"/>
              </a:buClr>
              <a:buSzPts val="2618"/>
              <a:buFont typeface="Arial"/>
              <a:buNone/>
              <a:defRPr sz="5072">
                <a:solidFill>
                  <a:schemeClr val="dk1"/>
                </a:solidFill>
              </a:defRPr>
            </a:lvl6pPr>
            <a:lvl7pPr lvl="6" algn="ctr" rtl="0">
              <a:spcBef>
                <a:spcPts val="0"/>
              </a:spcBef>
              <a:spcAft>
                <a:spcPts val="0"/>
              </a:spcAft>
              <a:buClr>
                <a:schemeClr val="dk1"/>
              </a:buClr>
              <a:buSzPts val="2618"/>
              <a:buFont typeface="Arial"/>
              <a:buNone/>
              <a:defRPr sz="5072">
                <a:solidFill>
                  <a:schemeClr val="dk1"/>
                </a:solidFill>
              </a:defRPr>
            </a:lvl7pPr>
            <a:lvl8pPr lvl="7" algn="ctr" rtl="0">
              <a:spcBef>
                <a:spcPts val="0"/>
              </a:spcBef>
              <a:spcAft>
                <a:spcPts val="0"/>
              </a:spcAft>
              <a:buClr>
                <a:schemeClr val="dk1"/>
              </a:buClr>
              <a:buSzPts val="2618"/>
              <a:buFont typeface="Arial"/>
              <a:buNone/>
              <a:defRPr sz="5072">
                <a:solidFill>
                  <a:schemeClr val="dk1"/>
                </a:solidFill>
              </a:defRPr>
            </a:lvl8pPr>
            <a:lvl9pPr lvl="8" algn="ctr" rtl="0">
              <a:spcBef>
                <a:spcPts val="0"/>
              </a:spcBef>
              <a:spcAft>
                <a:spcPts val="0"/>
              </a:spcAft>
              <a:buClr>
                <a:schemeClr val="dk1"/>
              </a:buClr>
              <a:buSzPts val="2618"/>
              <a:buFont typeface="Arial"/>
              <a:buNone/>
              <a:defRPr sz="5072">
                <a:solidFill>
                  <a:schemeClr val="dk1"/>
                </a:solidFill>
              </a:defRPr>
            </a:lvl9pPr>
          </a:lstStyle>
          <a:p>
            <a:endParaRPr/>
          </a:p>
        </p:txBody>
      </p:sp>
      <p:sp>
        <p:nvSpPr>
          <p:cNvPr id="148" name="Google Shape;148;p30"/>
          <p:cNvSpPr txBox="1">
            <a:spLocks noGrp="1"/>
          </p:cNvSpPr>
          <p:nvPr>
            <p:ph type="subTitle" idx="1"/>
          </p:nvPr>
        </p:nvSpPr>
        <p:spPr>
          <a:xfrm>
            <a:off x="310487" y="4120694"/>
            <a:ext cx="4730700" cy="1815600"/>
          </a:xfrm>
          <a:prstGeom prst="rect">
            <a:avLst/>
          </a:prstGeom>
          <a:noFill/>
          <a:ln>
            <a:noFill/>
          </a:ln>
        </p:spPr>
        <p:txBody>
          <a:bodyPr spcFirstLastPara="1" wrap="square" lIns="101275" tIns="101275" rIns="101275" bIns="101275" anchor="t" anchorCtr="0"/>
          <a:lstStyle>
            <a:lvl1pPr marR="0" lvl="0" algn="ctr" rtl="0">
              <a:lnSpc>
                <a:spcPct val="100000"/>
              </a:lnSpc>
              <a:spcBef>
                <a:spcPts val="0"/>
              </a:spcBef>
              <a:spcAft>
                <a:spcPts val="0"/>
              </a:spcAft>
              <a:buClr>
                <a:schemeClr val="dk2"/>
              </a:buClr>
              <a:buSzPts val="2117"/>
              <a:buFont typeface="Arial"/>
              <a:buNone/>
              <a:defRPr sz="2646"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646"/>
              <a:buFont typeface="Arial"/>
              <a:buNone/>
              <a:defRPr sz="2646"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646"/>
              <a:buFont typeface="Arial"/>
              <a:buNone/>
              <a:defRPr sz="2646"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646"/>
              <a:buFont typeface="Arial"/>
              <a:buNone/>
              <a:defRPr sz="2646"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646"/>
              <a:buFont typeface="Arial"/>
              <a:buNone/>
              <a:defRPr sz="2646"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646"/>
              <a:buFont typeface="Arial"/>
              <a:buNone/>
              <a:defRPr sz="2646"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646"/>
              <a:buFont typeface="Arial"/>
              <a:buNone/>
              <a:defRPr sz="2646"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646"/>
              <a:buFont typeface="Arial"/>
              <a:buNone/>
              <a:defRPr sz="2646"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646"/>
              <a:buFont typeface="Arial"/>
              <a:buNone/>
              <a:defRPr sz="2646" b="0" i="0" u="none" strike="noStrike" cap="none">
                <a:solidFill>
                  <a:schemeClr val="dk2"/>
                </a:solidFill>
                <a:latin typeface="Arial"/>
                <a:ea typeface="Arial"/>
                <a:cs typeface="Arial"/>
                <a:sym typeface="Arial"/>
              </a:defRPr>
            </a:lvl9pPr>
          </a:lstStyle>
          <a:p>
            <a:endParaRPr/>
          </a:p>
        </p:txBody>
      </p:sp>
      <p:sp>
        <p:nvSpPr>
          <p:cNvPr id="149" name="Google Shape;149;p30"/>
          <p:cNvSpPr txBox="1">
            <a:spLocks noGrp="1"/>
          </p:cNvSpPr>
          <p:nvPr>
            <p:ph type="body" idx="2"/>
          </p:nvPr>
        </p:nvSpPr>
        <p:spPr>
          <a:xfrm>
            <a:off x="5776471" y="1064435"/>
            <a:ext cx="4487100" cy="5432100"/>
          </a:xfrm>
          <a:prstGeom prst="rect">
            <a:avLst/>
          </a:prstGeom>
          <a:noFill/>
          <a:ln>
            <a:noFill/>
          </a:ln>
        </p:spPr>
        <p:txBody>
          <a:bodyPr spcFirstLastPara="1" wrap="square" lIns="101275" tIns="101275" rIns="101275" bIns="101275" anchor="ctr" anchorCtr="0"/>
          <a:lstStyle>
            <a:lvl1pPr marL="457200" marR="0" lvl="0" indent="-228600" algn="l" rtl="0">
              <a:lnSpc>
                <a:spcPct val="115000"/>
              </a:lnSpc>
              <a:spcBef>
                <a:spcPts val="0"/>
              </a:spcBef>
              <a:spcAft>
                <a:spcPts val="0"/>
              </a:spcAft>
              <a:buClr>
                <a:schemeClr val="dk2"/>
              </a:buClr>
              <a:buSzPts val="1764"/>
              <a:buFont typeface="Arial"/>
              <a:buNone/>
              <a:defRPr sz="2205" b="0" i="0" u="none" strike="noStrike" cap="none">
                <a:solidFill>
                  <a:schemeClr val="dk2"/>
                </a:solidFill>
                <a:latin typeface="Arial"/>
                <a:ea typeface="Arial"/>
                <a:cs typeface="Arial"/>
                <a:sym typeface="Arial"/>
              </a:defRPr>
            </a:lvl1pPr>
            <a:lvl2pPr marL="914400" marR="0" lvl="1" indent="-228600" algn="l" rtl="0">
              <a:lnSpc>
                <a:spcPct val="115000"/>
              </a:lnSpc>
              <a:spcBef>
                <a:spcPts val="1874"/>
              </a:spcBef>
              <a:spcAft>
                <a:spcPts val="0"/>
              </a:spcAft>
              <a:buClr>
                <a:schemeClr val="dk2"/>
              </a:buClr>
              <a:buSzPts val="1764"/>
              <a:buFont typeface="Arial"/>
              <a:buNone/>
              <a:defRPr sz="1764" b="0" i="0" u="none" strike="noStrike" cap="none">
                <a:solidFill>
                  <a:schemeClr val="dk2"/>
                </a:solidFill>
                <a:latin typeface="Arial"/>
                <a:ea typeface="Arial"/>
                <a:cs typeface="Arial"/>
                <a:sym typeface="Arial"/>
              </a:defRPr>
            </a:lvl2pPr>
            <a:lvl3pPr marL="1371600" marR="0" lvl="2" indent="-228600" algn="l" rtl="0">
              <a:lnSpc>
                <a:spcPct val="115000"/>
              </a:lnSpc>
              <a:spcBef>
                <a:spcPts val="1874"/>
              </a:spcBef>
              <a:spcAft>
                <a:spcPts val="0"/>
              </a:spcAft>
              <a:buClr>
                <a:schemeClr val="dk2"/>
              </a:buClr>
              <a:buSzPts val="1764"/>
              <a:buFont typeface="Arial"/>
              <a:buNone/>
              <a:defRPr sz="1764" b="0" i="0" u="none" strike="noStrike" cap="none">
                <a:solidFill>
                  <a:schemeClr val="dk2"/>
                </a:solidFill>
                <a:latin typeface="Arial"/>
                <a:ea typeface="Arial"/>
                <a:cs typeface="Arial"/>
                <a:sym typeface="Arial"/>
              </a:defRPr>
            </a:lvl3pPr>
            <a:lvl4pPr marL="1828800" marR="0" lvl="3" indent="-228600" algn="l" rtl="0">
              <a:lnSpc>
                <a:spcPct val="115000"/>
              </a:lnSpc>
              <a:spcBef>
                <a:spcPts val="1874"/>
              </a:spcBef>
              <a:spcAft>
                <a:spcPts val="0"/>
              </a:spcAft>
              <a:buClr>
                <a:schemeClr val="dk2"/>
              </a:buClr>
              <a:buSzPts val="1764"/>
              <a:buFont typeface="Arial"/>
              <a:buNone/>
              <a:defRPr sz="1764" b="0" i="0" u="none" strike="noStrike" cap="none">
                <a:solidFill>
                  <a:schemeClr val="dk2"/>
                </a:solidFill>
                <a:latin typeface="Arial"/>
                <a:ea typeface="Arial"/>
                <a:cs typeface="Arial"/>
                <a:sym typeface="Arial"/>
              </a:defRPr>
            </a:lvl4pPr>
            <a:lvl5pPr marL="2286000" marR="0" lvl="4" indent="-228600" algn="l" rtl="0">
              <a:lnSpc>
                <a:spcPct val="115000"/>
              </a:lnSpc>
              <a:spcBef>
                <a:spcPts val="1874"/>
              </a:spcBef>
              <a:spcAft>
                <a:spcPts val="0"/>
              </a:spcAft>
              <a:buClr>
                <a:schemeClr val="dk2"/>
              </a:buClr>
              <a:buSzPts val="1764"/>
              <a:buFont typeface="Arial"/>
              <a:buNone/>
              <a:defRPr sz="1764" b="0" i="0" u="none" strike="noStrike" cap="none">
                <a:solidFill>
                  <a:schemeClr val="dk2"/>
                </a:solidFill>
                <a:latin typeface="Arial"/>
                <a:ea typeface="Arial"/>
                <a:cs typeface="Arial"/>
                <a:sym typeface="Arial"/>
              </a:defRPr>
            </a:lvl5pPr>
            <a:lvl6pPr marL="2743200" marR="0" lvl="5" indent="-228600" algn="l" rtl="0">
              <a:lnSpc>
                <a:spcPct val="115000"/>
              </a:lnSpc>
              <a:spcBef>
                <a:spcPts val="1874"/>
              </a:spcBef>
              <a:spcAft>
                <a:spcPts val="0"/>
              </a:spcAft>
              <a:buClr>
                <a:schemeClr val="dk2"/>
              </a:buClr>
              <a:buSzPts val="1764"/>
              <a:buFont typeface="Arial"/>
              <a:buNone/>
              <a:defRPr sz="1764" b="0" i="0" u="none" strike="noStrike" cap="none">
                <a:solidFill>
                  <a:schemeClr val="dk2"/>
                </a:solidFill>
                <a:latin typeface="Arial"/>
                <a:ea typeface="Arial"/>
                <a:cs typeface="Arial"/>
                <a:sym typeface="Arial"/>
              </a:defRPr>
            </a:lvl6pPr>
            <a:lvl7pPr marL="3200400" marR="0" lvl="6" indent="-228600" algn="l" rtl="0">
              <a:lnSpc>
                <a:spcPct val="115000"/>
              </a:lnSpc>
              <a:spcBef>
                <a:spcPts val="1874"/>
              </a:spcBef>
              <a:spcAft>
                <a:spcPts val="0"/>
              </a:spcAft>
              <a:buClr>
                <a:schemeClr val="dk2"/>
              </a:buClr>
              <a:buSzPts val="1764"/>
              <a:buFont typeface="Arial"/>
              <a:buNone/>
              <a:defRPr sz="1764" b="0" i="0" u="none" strike="noStrike" cap="none">
                <a:solidFill>
                  <a:schemeClr val="dk2"/>
                </a:solidFill>
                <a:latin typeface="Arial"/>
                <a:ea typeface="Arial"/>
                <a:cs typeface="Arial"/>
                <a:sym typeface="Arial"/>
              </a:defRPr>
            </a:lvl7pPr>
            <a:lvl8pPr marL="3657600" marR="0" lvl="7" indent="-228600" algn="l" rtl="0">
              <a:lnSpc>
                <a:spcPct val="115000"/>
              </a:lnSpc>
              <a:spcBef>
                <a:spcPts val="1874"/>
              </a:spcBef>
              <a:spcAft>
                <a:spcPts val="0"/>
              </a:spcAft>
              <a:buClr>
                <a:schemeClr val="dk2"/>
              </a:buClr>
              <a:buSzPts val="1764"/>
              <a:buFont typeface="Arial"/>
              <a:buNone/>
              <a:defRPr sz="1764" b="0" i="0" u="none" strike="noStrike" cap="none">
                <a:solidFill>
                  <a:schemeClr val="dk2"/>
                </a:solidFill>
                <a:latin typeface="Arial"/>
                <a:ea typeface="Arial"/>
                <a:cs typeface="Arial"/>
                <a:sym typeface="Arial"/>
              </a:defRPr>
            </a:lvl8pPr>
            <a:lvl9pPr marL="4114800" marR="0" lvl="8" indent="-228600" algn="l" rtl="0">
              <a:lnSpc>
                <a:spcPct val="115000"/>
              </a:lnSpc>
              <a:spcBef>
                <a:spcPts val="1874"/>
              </a:spcBef>
              <a:spcAft>
                <a:spcPts val="1874"/>
              </a:spcAft>
              <a:buClr>
                <a:schemeClr val="dk2"/>
              </a:buClr>
              <a:buSzPts val="1764"/>
              <a:buFont typeface="Arial"/>
              <a:buNone/>
              <a:defRPr sz="1764" b="0" i="0" u="none" strike="noStrike" cap="none">
                <a:solidFill>
                  <a:schemeClr val="dk2"/>
                </a:solidFill>
                <a:latin typeface="Arial"/>
                <a:ea typeface="Arial"/>
                <a:cs typeface="Arial"/>
                <a:sym typeface="Arial"/>
              </a:defRPr>
            </a:lvl9pPr>
          </a:lstStyle>
          <a:p>
            <a:endParaRPr/>
          </a:p>
        </p:txBody>
      </p:sp>
      <p:sp>
        <p:nvSpPr>
          <p:cNvPr id="150" name="Google Shape;150;p30"/>
          <p:cNvSpPr txBox="1">
            <a:spLocks noGrp="1"/>
          </p:cNvSpPr>
          <p:nvPr>
            <p:ph type="sldNum" idx="12"/>
          </p:nvPr>
        </p:nvSpPr>
        <p:spPr>
          <a:xfrm>
            <a:off x="9908068" y="6855215"/>
            <a:ext cx="641700" cy="578700"/>
          </a:xfrm>
          <a:prstGeom prst="rect">
            <a:avLst/>
          </a:prstGeom>
          <a:noFill/>
          <a:ln>
            <a:noFill/>
          </a:ln>
        </p:spPr>
        <p:txBody>
          <a:bodyPr spcFirstLastPara="1" wrap="square" lIns="101225" tIns="101225" rIns="101225" bIns="101225" anchor="ctr" anchorCtr="0">
            <a:noAutofit/>
          </a:bodyPr>
          <a:lstStyle>
            <a:lvl1pPr marL="0" lvl="0" indent="0" algn="l" rtl="0">
              <a:spcBef>
                <a:spcPts val="0"/>
              </a:spcBef>
              <a:buNone/>
              <a:defRPr sz="1764">
                <a:solidFill>
                  <a:srgbClr val="000000"/>
                </a:solidFill>
              </a:defRPr>
            </a:lvl1pPr>
            <a:lvl2pPr marL="0" lvl="1" indent="0" algn="l" rtl="0">
              <a:spcBef>
                <a:spcPts val="0"/>
              </a:spcBef>
              <a:buNone/>
              <a:defRPr sz="1764">
                <a:solidFill>
                  <a:srgbClr val="000000"/>
                </a:solidFill>
              </a:defRPr>
            </a:lvl2pPr>
            <a:lvl3pPr marL="0" lvl="2" indent="0" algn="l" rtl="0">
              <a:spcBef>
                <a:spcPts val="0"/>
              </a:spcBef>
              <a:buNone/>
              <a:defRPr sz="1764">
                <a:solidFill>
                  <a:srgbClr val="000000"/>
                </a:solidFill>
              </a:defRPr>
            </a:lvl3pPr>
            <a:lvl4pPr marL="0" lvl="3" indent="0" algn="l" rtl="0">
              <a:spcBef>
                <a:spcPts val="0"/>
              </a:spcBef>
              <a:buNone/>
              <a:defRPr sz="1764">
                <a:solidFill>
                  <a:srgbClr val="000000"/>
                </a:solidFill>
              </a:defRPr>
            </a:lvl4pPr>
            <a:lvl5pPr marL="0" lvl="4" indent="0" algn="l" rtl="0">
              <a:spcBef>
                <a:spcPts val="0"/>
              </a:spcBef>
              <a:buNone/>
              <a:defRPr sz="1764">
                <a:solidFill>
                  <a:srgbClr val="000000"/>
                </a:solidFill>
              </a:defRPr>
            </a:lvl5pPr>
            <a:lvl6pPr marL="0" lvl="5" indent="0" algn="l" rtl="0">
              <a:spcBef>
                <a:spcPts val="0"/>
              </a:spcBef>
              <a:buNone/>
              <a:defRPr sz="1764">
                <a:solidFill>
                  <a:srgbClr val="000000"/>
                </a:solidFill>
              </a:defRPr>
            </a:lvl6pPr>
            <a:lvl7pPr marL="0" lvl="6" indent="0" algn="l" rtl="0">
              <a:spcBef>
                <a:spcPts val="0"/>
              </a:spcBef>
              <a:buNone/>
              <a:defRPr sz="1764">
                <a:solidFill>
                  <a:srgbClr val="000000"/>
                </a:solidFill>
              </a:defRPr>
            </a:lvl7pPr>
            <a:lvl8pPr marL="0" lvl="7" indent="0" algn="l" rtl="0">
              <a:spcBef>
                <a:spcPts val="0"/>
              </a:spcBef>
              <a:buNone/>
              <a:defRPr sz="1764">
                <a:solidFill>
                  <a:srgbClr val="000000"/>
                </a:solidFill>
              </a:defRPr>
            </a:lvl8pPr>
            <a:lvl9pPr marL="0" lvl="8" indent="0" algn="l" rtl="0">
              <a:spcBef>
                <a:spcPts val="0"/>
              </a:spcBef>
              <a:buNone/>
              <a:defRPr sz="1764">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1"/>
        <p:cNvGrpSpPr/>
        <p:nvPr/>
      </p:nvGrpSpPr>
      <p:grpSpPr>
        <a:xfrm>
          <a:off x="0" y="0"/>
          <a:ext cx="0" cy="0"/>
          <a:chOff x="0" y="0"/>
          <a:chExt cx="0" cy="0"/>
        </a:xfrm>
      </p:grpSpPr>
      <p:sp>
        <p:nvSpPr>
          <p:cNvPr id="152" name="Google Shape;152;p31"/>
          <p:cNvSpPr txBox="1">
            <a:spLocks noGrp="1"/>
          </p:cNvSpPr>
          <p:nvPr>
            <p:ph type="body" idx="1"/>
          </p:nvPr>
        </p:nvSpPr>
        <p:spPr>
          <a:xfrm>
            <a:off x="364516" y="6219206"/>
            <a:ext cx="7015200" cy="889500"/>
          </a:xfrm>
          <a:prstGeom prst="rect">
            <a:avLst/>
          </a:prstGeom>
          <a:noFill/>
          <a:ln>
            <a:noFill/>
          </a:ln>
        </p:spPr>
        <p:txBody>
          <a:bodyPr spcFirstLastPara="1" wrap="square" lIns="101275" tIns="101275" rIns="101275" bIns="101275" anchor="ctr" anchorCtr="0"/>
          <a:lstStyle>
            <a:lvl1pPr marL="457200" marR="0" lvl="0" indent="-228600" algn="l" rtl="0">
              <a:lnSpc>
                <a:spcPct val="100000"/>
              </a:lnSpc>
              <a:spcBef>
                <a:spcPts val="0"/>
              </a:spcBef>
              <a:spcAft>
                <a:spcPts val="0"/>
              </a:spcAft>
              <a:buClr>
                <a:schemeClr val="dk2"/>
              </a:buClr>
              <a:buSzPts val="1764"/>
              <a:buFont typeface="Arial"/>
              <a:buNone/>
              <a:defRPr sz="2205" b="0" i="0" u="none" strike="noStrike" cap="none">
                <a:solidFill>
                  <a:schemeClr val="dk2"/>
                </a:solidFill>
                <a:latin typeface="Arial"/>
                <a:ea typeface="Arial"/>
                <a:cs typeface="Arial"/>
                <a:sym typeface="Arial"/>
              </a:defRPr>
            </a:lvl1pPr>
            <a:lvl2pPr marL="914400" marR="0" lvl="1" indent="-228600" algn="l" rtl="0">
              <a:lnSpc>
                <a:spcPct val="115000"/>
              </a:lnSpc>
              <a:spcBef>
                <a:spcPts val="0"/>
              </a:spcBef>
              <a:spcAft>
                <a:spcPts val="0"/>
              </a:spcAft>
              <a:buClr>
                <a:schemeClr val="dk2"/>
              </a:buClr>
              <a:buSzPts val="1764"/>
              <a:buFont typeface="Arial"/>
              <a:buNone/>
              <a:defRPr sz="1764" b="0" i="0" u="none" strike="noStrike" cap="none">
                <a:solidFill>
                  <a:schemeClr val="dk2"/>
                </a:solidFill>
                <a:latin typeface="Arial"/>
                <a:ea typeface="Arial"/>
                <a:cs typeface="Arial"/>
                <a:sym typeface="Arial"/>
              </a:defRPr>
            </a:lvl2pPr>
            <a:lvl3pPr marL="1371600" marR="0" lvl="2" indent="-228600" algn="l" rtl="0">
              <a:lnSpc>
                <a:spcPct val="115000"/>
              </a:lnSpc>
              <a:spcBef>
                <a:spcPts val="1874"/>
              </a:spcBef>
              <a:spcAft>
                <a:spcPts val="0"/>
              </a:spcAft>
              <a:buClr>
                <a:schemeClr val="dk2"/>
              </a:buClr>
              <a:buSzPts val="1764"/>
              <a:buFont typeface="Arial"/>
              <a:buNone/>
              <a:defRPr sz="1764" b="0" i="0" u="none" strike="noStrike" cap="none">
                <a:solidFill>
                  <a:schemeClr val="dk2"/>
                </a:solidFill>
                <a:latin typeface="Arial"/>
                <a:ea typeface="Arial"/>
                <a:cs typeface="Arial"/>
                <a:sym typeface="Arial"/>
              </a:defRPr>
            </a:lvl3pPr>
            <a:lvl4pPr marL="1828800" marR="0" lvl="3" indent="-228600" algn="l" rtl="0">
              <a:lnSpc>
                <a:spcPct val="115000"/>
              </a:lnSpc>
              <a:spcBef>
                <a:spcPts val="1874"/>
              </a:spcBef>
              <a:spcAft>
                <a:spcPts val="0"/>
              </a:spcAft>
              <a:buClr>
                <a:schemeClr val="dk2"/>
              </a:buClr>
              <a:buSzPts val="1764"/>
              <a:buFont typeface="Arial"/>
              <a:buNone/>
              <a:defRPr sz="1764" b="0" i="0" u="none" strike="noStrike" cap="none">
                <a:solidFill>
                  <a:schemeClr val="dk2"/>
                </a:solidFill>
                <a:latin typeface="Arial"/>
                <a:ea typeface="Arial"/>
                <a:cs typeface="Arial"/>
                <a:sym typeface="Arial"/>
              </a:defRPr>
            </a:lvl4pPr>
            <a:lvl5pPr marL="2286000" marR="0" lvl="4" indent="-228600" algn="l" rtl="0">
              <a:lnSpc>
                <a:spcPct val="115000"/>
              </a:lnSpc>
              <a:spcBef>
                <a:spcPts val="1874"/>
              </a:spcBef>
              <a:spcAft>
                <a:spcPts val="0"/>
              </a:spcAft>
              <a:buClr>
                <a:schemeClr val="dk2"/>
              </a:buClr>
              <a:buSzPts val="1764"/>
              <a:buFont typeface="Arial"/>
              <a:buNone/>
              <a:defRPr sz="1764" b="0" i="0" u="none" strike="noStrike" cap="none">
                <a:solidFill>
                  <a:schemeClr val="dk2"/>
                </a:solidFill>
                <a:latin typeface="Arial"/>
                <a:ea typeface="Arial"/>
                <a:cs typeface="Arial"/>
                <a:sym typeface="Arial"/>
              </a:defRPr>
            </a:lvl5pPr>
            <a:lvl6pPr marL="2743200" marR="0" lvl="5" indent="-228600" algn="l" rtl="0">
              <a:lnSpc>
                <a:spcPct val="115000"/>
              </a:lnSpc>
              <a:spcBef>
                <a:spcPts val="1874"/>
              </a:spcBef>
              <a:spcAft>
                <a:spcPts val="0"/>
              </a:spcAft>
              <a:buClr>
                <a:schemeClr val="dk2"/>
              </a:buClr>
              <a:buSzPts val="1764"/>
              <a:buFont typeface="Arial"/>
              <a:buNone/>
              <a:defRPr sz="1764" b="0" i="0" u="none" strike="noStrike" cap="none">
                <a:solidFill>
                  <a:schemeClr val="dk2"/>
                </a:solidFill>
                <a:latin typeface="Arial"/>
                <a:ea typeface="Arial"/>
                <a:cs typeface="Arial"/>
                <a:sym typeface="Arial"/>
              </a:defRPr>
            </a:lvl6pPr>
            <a:lvl7pPr marL="3200400" marR="0" lvl="6" indent="-228600" algn="l" rtl="0">
              <a:lnSpc>
                <a:spcPct val="115000"/>
              </a:lnSpc>
              <a:spcBef>
                <a:spcPts val="1874"/>
              </a:spcBef>
              <a:spcAft>
                <a:spcPts val="0"/>
              </a:spcAft>
              <a:buClr>
                <a:schemeClr val="dk2"/>
              </a:buClr>
              <a:buSzPts val="1764"/>
              <a:buFont typeface="Arial"/>
              <a:buNone/>
              <a:defRPr sz="1764" b="0" i="0" u="none" strike="noStrike" cap="none">
                <a:solidFill>
                  <a:schemeClr val="dk2"/>
                </a:solidFill>
                <a:latin typeface="Arial"/>
                <a:ea typeface="Arial"/>
                <a:cs typeface="Arial"/>
                <a:sym typeface="Arial"/>
              </a:defRPr>
            </a:lvl7pPr>
            <a:lvl8pPr marL="3657600" marR="0" lvl="7" indent="-228600" algn="l" rtl="0">
              <a:lnSpc>
                <a:spcPct val="115000"/>
              </a:lnSpc>
              <a:spcBef>
                <a:spcPts val="1874"/>
              </a:spcBef>
              <a:spcAft>
                <a:spcPts val="0"/>
              </a:spcAft>
              <a:buClr>
                <a:schemeClr val="dk2"/>
              </a:buClr>
              <a:buSzPts val="1764"/>
              <a:buFont typeface="Arial"/>
              <a:buNone/>
              <a:defRPr sz="1764" b="0" i="0" u="none" strike="noStrike" cap="none">
                <a:solidFill>
                  <a:schemeClr val="dk2"/>
                </a:solidFill>
                <a:latin typeface="Arial"/>
                <a:ea typeface="Arial"/>
                <a:cs typeface="Arial"/>
                <a:sym typeface="Arial"/>
              </a:defRPr>
            </a:lvl8pPr>
            <a:lvl9pPr marL="4114800" marR="0" lvl="8" indent="-228600" algn="l" rtl="0">
              <a:lnSpc>
                <a:spcPct val="115000"/>
              </a:lnSpc>
              <a:spcBef>
                <a:spcPts val="1874"/>
              </a:spcBef>
              <a:spcAft>
                <a:spcPts val="1874"/>
              </a:spcAft>
              <a:buClr>
                <a:schemeClr val="dk2"/>
              </a:buClr>
              <a:buSzPts val="1764"/>
              <a:buFont typeface="Arial"/>
              <a:buNone/>
              <a:defRPr sz="1764" b="0" i="0" u="none" strike="noStrike" cap="none">
                <a:solidFill>
                  <a:schemeClr val="dk2"/>
                </a:solidFill>
                <a:latin typeface="Arial"/>
                <a:ea typeface="Arial"/>
                <a:cs typeface="Arial"/>
                <a:sym typeface="Arial"/>
              </a:defRPr>
            </a:lvl9pPr>
          </a:lstStyle>
          <a:p>
            <a:endParaRPr/>
          </a:p>
        </p:txBody>
      </p:sp>
      <p:sp>
        <p:nvSpPr>
          <p:cNvPr id="153" name="Google Shape;153;p31"/>
          <p:cNvSpPr txBox="1">
            <a:spLocks noGrp="1"/>
          </p:cNvSpPr>
          <p:nvPr>
            <p:ph type="sldNum" idx="12"/>
          </p:nvPr>
        </p:nvSpPr>
        <p:spPr>
          <a:xfrm>
            <a:off x="9908068" y="6855215"/>
            <a:ext cx="641700" cy="578700"/>
          </a:xfrm>
          <a:prstGeom prst="rect">
            <a:avLst/>
          </a:prstGeom>
          <a:noFill/>
          <a:ln>
            <a:noFill/>
          </a:ln>
        </p:spPr>
        <p:txBody>
          <a:bodyPr spcFirstLastPara="1" wrap="square" lIns="101225" tIns="101225" rIns="101225" bIns="101225" anchor="ctr" anchorCtr="0">
            <a:noAutofit/>
          </a:bodyPr>
          <a:lstStyle>
            <a:lvl1pPr marL="0" lvl="0" indent="0" algn="l" rtl="0">
              <a:spcBef>
                <a:spcPts val="0"/>
              </a:spcBef>
              <a:buNone/>
              <a:defRPr sz="1764">
                <a:solidFill>
                  <a:srgbClr val="000000"/>
                </a:solidFill>
              </a:defRPr>
            </a:lvl1pPr>
            <a:lvl2pPr marL="0" lvl="1" indent="0" algn="l" rtl="0">
              <a:spcBef>
                <a:spcPts val="0"/>
              </a:spcBef>
              <a:buNone/>
              <a:defRPr sz="1764">
                <a:solidFill>
                  <a:srgbClr val="000000"/>
                </a:solidFill>
              </a:defRPr>
            </a:lvl2pPr>
            <a:lvl3pPr marL="0" lvl="2" indent="0" algn="l" rtl="0">
              <a:spcBef>
                <a:spcPts val="0"/>
              </a:spcBef>
              <a:buNone/>
              <a:defRPr sz="1764">
                <a:solidFill>
                  <a:srgbClr val="000000"/>
                </a:solidFill>
              </a:defRPr>
            </a:lvl3pPr>
            <a:lvl4pPr marL="0" lvl="3" indent="0" algn="l" rtl="0">
              <a:spcBef>
                <a:spcPts val="0"/>
              </a:spcBef>
              <a:buNone/>
              <a:defRPr sz="1764">
                <a:solidFill>
                  <a:srgbClr val="000000"/>
                </a:solidFill>
              </a:defRPr>
            </a:lvl4pPr>
            <a:lvl5pPr marL="0" lvl="4" indent="0" algn="l" rtl="0">
              <a:spcBef>
                <a:spcPts val="0"/>
              </a:spcBef>
              <a:buNone/>
              <a:defRPr sz="1764">
                <a:solidFill>
                  <a:srgbClr val="000000"/>
                </a:solidFill>
              </a:defRPr>
            </a:lvl5pPr>
            <a:lvl6pPr marL="0" lvl="5" indent="0" algn="l" rtl="0">
              <a:spcBef>
                <a:spcPts val="0"/>
              </a:spcBef>
              <a:buNone/>
              <a:defRPr sz="1764">
                <a:solidFill>
                  <a:srgbClr val="000000"/>
                </a:solidFill>
              </a:defRPr>
            </a:lvl6pPr>
            <a:lvl7pPr marL="0" lvl="6" indent="0" algn="l" rtl="0">
              <a:spcBef>
                <a:spcPts val="0"/>
              </a:spcBef>
              <a:buNone/>
              <a:defRPr sz="1764">
                <a:solidFill>
                  <a:srgbClr val="000000"/>
                </a:solidFill>
              </a:defRPr>
            </a:lvl7pPr>
            <a:lvl8pPr marL="0" lvl="7" indent="0" algn="l" rtl="0">
              <a:spcBef>
                <a:spcPts val="0"/>
              </a:spcBef>
              <a:buNone/>
              <a:defRPr sz="1764">
                <a:solidFill>
                  <a:srgbClr val="000000"/>
                </a:solidFill>
              </a:defRPr>
            </a:lvl8pPr>
            <a:lvl9pPr marL="0" lvl="8" indent="0" algn="l" rtl="0">
              <a:spcBef>
                <a:spcPts val="0"/>
              </a:spcBef>
              <a:buNone/>
              <a:defRPr sz="1764">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54"/>
        <p:cNvGrpSpPr/>
        <p:nvPr/>
      </p:nvGrpSpPr>
      <p:grpSpPr>
        <a:xfrm>
          <a:off x="0" y="0"/>
          <a:ext cx="0" cy="0"/>
          <a:chOff x="0" y="0"/>
          <a:chExt cx="0" cy="0"/>
        </a:xfrm>
      </p:grpSpPr>
      <p:sp>
        <p:nvSpPr>
          <p:cNvPr id="155" name="Google Shape;155;p32"/>
          <p:cNvSpPr txBox="1">
            <a:spLocks noGrp="1"/>
          </p:cNvSpPr>
          <p:nvPr>
            <p:ph type="title"/>
          </p:nvPr>
        </p:nvSpPr>
        <p:spPr>
          <a:xfrm>
            <a:off x="364516" y="1626072"/>
            <a:ext cx="9964500" cy="2886600"/>
          </a:xfrm>
          <a:prstGeom prst="rect">
            <a:avLst/>
          </a:prstGeom>
          <a:noFill/>
          <a:ln>
            <a:noFill/>
          </a:ln>
        </p:spPr>
        <p:txBody>
          <a:bodyPr spcFirstLastPara="1" wrap="square" lIns="101275" tIns="101275" rIns="101275" bIns="101275" anchor="b" anchorCtr="0"/>
          <a:lstStyle>
            <a:lvl1pPr marR="0" lvl="0" algn="ctr" rtl="0">
              <a:lnSpc>
                <a:spcPct val="100000"/>
              </a:lnSpc>
              <a:spcBef>
                <a:spcPts val="0"/>
              </a:spcBef>
              <a:spcAft>
                <a:spcPts val="0"/>
              </a:spcAft>
              <a:buClr>
                <a:schemeClr val="dk1"/>
              </a:buClr>
              <a:buSzPts val="7568"/>
              <a:buFont typeface="Arial"/>
              <a:buNone/>
              <a:defRPr sz="14663" b="0"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7568"/>
              <a:buFont typeface="Arial"/>
              <a:buNone/>
              <a:defRPr sz="14663">
                <a:solidFill>
                  <a:schemeClr val="dk1"/>
                </a:solidFill>
              </a:defRPr>
            </a:lvl2pPr>
            <a:lvl3pPr lvl="2" algn="ctr" rtl="0">
              <a:spcBef>
                <a:spcPts val="0"/>
              </a:spcBef>
              <a:spcAft>
                <a:spcPts val="0"/>
              </a:spcAft>
              <a:buClr>
                <a:schemeClr val="dk1"/>
              </a:buClr>
              <a:buSzPts val="7568"/>
              <a:buFont typeface="Arial"/>
              <a:buNone/>
              <a:defRPr sz="14663">
                <a:solidFill>
                  <a:schemeClr val="dk1"/>
                </a:solidFill>
              </a:defRPr>
            </a:lvl3pPr>
            <a:lvl4pPr lvl="3" algn="ctr" rtl="0">
              <a:spcBef>
                <a:spcPts val="0"/>
              </a:spcBef>
              <a:spcAft>
                <a:spcPts val="0"/>
              </a:spcAft>
              <a:buClr>
                <a:schemeClr val="dk1"/>
              </a:buClr>
              <a:buSzPts val="7568"/>
              <a:buFont typeface="Arial"/>
              <a:buNone/>
              <a:defRPr sz="14663">
                <a:solidFill>
                  <a:schemeClr val="dk1"/>
                </a:solidFill>
              </a:defRPr>
            </a:lvl4pPr>
            <a:lvl5pPr lvl="4" algn="ctr" rtl="0">
              <a:spcBef>
                <a:spcPts val="0"/>
              </a:spcBef>
              <a:spcAft>
                <a:spcPts val="0"/>
              </a:spcAft>
              <a:buClr>
                <a:schemeClr val="dk1"/>
              </a:buClr>
              <a:buSzPts val="7568"/>
              <a:buFont typeface="Arial"/>
              <a:buNone/>
              <a:defRPr sz="14663">
                <a:solidFill>
                  <a:schemeClr val="dk1"/>
                </a:solidFill>
              </a:defRPr>
            </a:lvl5pPr>
            <a:lvl6pPr lvl="5" algn="ctr" rtl="0">
              <a:spcBef>
                <a:spcPts val="0"/>
              </a:spcBef>
              <a:spcAft>
                <a:spcPts val="0"/>
              </a:spcAft>
              <a:buClr>
                <a:schemeClr val="dk1"/>
              </a:buClr>
              <a:buSzPts val="7568"/>
              <a:buFont typeface="Arial"/>
              <a:buNone/>
              <a:defRPr sz="14663">
                <a:solidFill>
                  <a:schemeClr val="dk1"/>
                </a:solidFill>
              </a:defRPr>
            </a:lvl6pPr>
            <a:lvl7pPr lvl="6" algn="ctr" rtl="0">
              <a:spcBef>
                <a:spcPts val="0"/>
              </a:spcBef>
              <a:spcAft>
                <a:spcPts val="0"/>
              </a:spcAft>
              <a:buClr>
                <a:schemeClr val="dk1"/>
              </a:buClr>
              <a:buSzPts val="7568"/>
              <a:buFont typeface="Arial"/>
              <a:buNone/>
              <a:defRPr sz="14663">
                <a:solidFill>
                  <a:schemeClr val="dk1"/>
                </a:solidFill>
              </a:defRPr>
            </a:lvl7pPr>
            <a:lvl8pPr lvl="7" algn="ctr" rtl="0">
              <a:spcBef>
                <a:spcPts val="0"/>
              </a:spcBef>
              <a:spcAft>
                <a:spcPts val="0"/>
              </a:spcAft>
              <a:buClr>
                <a:schemeClr val="dk1"/>
              </a:buClr>
              <a:buSzPts val="7568"/>
              <a:buFont typeface="Arial"/>
              <a:buNone/>
              <a:defRPr sz="14663">
                <a:solidFill>
                  <a:schemeClr val="dk1"/>
                </a:solidFill>
              </a:defRPr>
            </a:lvl8pPr>
            <a:lvl9pPr lvl="8" algn="ctr" rtl="0">
              <a:spcBef>
                <a:spcPts val="0"/>
              </a:spcBef>
              <a:spcAft>
                <a:spcPts val="0"/>
              </a:spcAft>
              <a:buClr>
                <a:schemeClr val="dk1"/>
              </a:buClr>
              <a:buSzPts val="7568"/>
              <a:buFont typeface="Arial"/>
              <a:buNone/>
              <a:defRPr sz="14663">
                <a:solidFill>
                  <a:schemeClr val="dk1"/>
                </a:solidFill>
              </a:defRPr>
            </a:lvl9pPr>
          </a:lstStyle>
          <a:p>
            <a:endParaRPr/>
          </a:p>
        </p:txBody>
      </p:sp>
      <p:sp>
        <p:nvSpPr>
          <p:cNvPr id="156" name="Google Shape;156;p32"/>
          <p:cNvSpPr txBox="1">
            <a:spLocks noGrp="1"/>
          </p:cNvSpPr>
          <p:nvPr>
            <p:ph type="body" idx="1"/>
          </p:nvPr>
        </p:nvSpPr>
        <p:spPr>
          <a:xfrm>
            <a:off x="364516" y="4633965"/>
            <a:ext cx="9964500" cy="1912200"/>
          </a:xfrm>
          <a:prstGeom prst="rect">
            <a:avLst/>
          </a:prstGeom>
          <a:noFill/>
          <a:ln>
            <a:noFill/>
          </a:ln>
        </p:spPr>
        <p:txBody>
          <a:bodyPr spcFirstLastPara="1" wrap="square" lIns="101275" tIns="101275" rIns="101275" bIns="101275" anchor="t" anchorCtr="0"/>
          <a:lstStyle>
            <a:lvl1pPr marL="457200" marR="0" lvl="0" indent="-228600" algn="ctr" rtl="0">
              <a:lnSpc>
                <a:spcPct val="115000"/>
              </a:lnSpc>
              <a:spcBef>
                <a:spcPts val="0"/>
              </a:spcBef>
              <a:spcAft>
                <a:spcPts val="0"/>
              </a:spcAft>
              <a:buClr>
                <a:schemeClr val="dk2"/>
              </a:buClr>
              <a:buSzPts val="1764"/>
              <a:buFont typeface="Arial"/>
              <a:buNone/>
              <a:defRPr sz="2205" b="0" i="0" u="none" strike="noStrike" cap="none">
                <a:solidFill>
                  <a:schemeClr val="dk2"/>
                </a:solidFill>
                <a:latin typeface="Arial"/>
                <a:ea typeface="Arial"/>
                <a:cs typeface="Arial"/>
                <a:sym typeface="Arial"/>
              </a:defRPr>
            </a:lvl1pPr>
            <a:lvl2pPr marL="914400" marR="0" lvl="1" indent="-228600" algn="ctr" rtl="0">
              <a:lnSpc>
                <a:spcPct val="115000"/>
              </a:lnSpc>
              <a:spcBef>
                <a:spcPts val="1874"/>
              </a:spcBef>
              <a:spcAft>
                <a:spcPts val="0"/>
              </a:spcAft>
              <a:buClr>
                <a:schemeClr val="dk2"/>
              </a:buClr>
              <a:buSzPts val="1764"/>
              <a:buFont typeface="Arial"/>
              <a:buNone/>
              <a:defRPr sz="1764" b="0" i="0" u="none" strike="noStrike" cap="none">
                <a:solidFill>
                  <a:schemeClr val="dk2"/>
                </a:solidFill>
                <a:latin typeface="Arial"/>
                <a:ea typeface="Arial"/>
                <a:cs typeface="Arial"/>
                <a:sym typeface="Arial"/>
              </a:defRPr>
            </a:lvl2pPr>
            <a:lvl3pPr marL="1371600" marR="0" lvl="2" indent="-228600" algn="ctr" rtl="0">
              <a:lnSpc>
                <a:spcPct val="115000"/>
              </a:lnSpc>
              <a:spcBef>
                <a:spcPts val="1874"/>
              </a:spcBef>
              <a:spcAft>
                <a:spcPts val="0"/>
              </a:spcAft>
              <a:buClr>
                <a:schemeClr val="dk2"/>
              </a:buClr>
              <a:buSzPts val="1764"/>
              <a:buFont typeface="Arial"/>
              <a:buNone/>
              <a:defRPr sz="1764" b="0" i="0" u="none" strike="noStrike" cap="none">
                <a:solidFill>
                  <a:schemeClr val="dk2"/>
                </a:solidFill>
                <a:latin typeface="Arial"/>
                <a:ea typeface="Arial"/>
                <a:cs typeface="Arial"/>
                <a:sym typeface="Arial"/>
              </a:defRPr>
            </a:lvl3pPr>
            <a:lvl4pPr marL="1828800" marR="0" lvl="3" indent="-228600" algn="ctr" rtl="0">
              <a:lnSpc>
                <a:spcPct val="115000"/>
              </a:lnSpc>
              <a:spcBef>
                <a:spcPts val="1874"/>
              </a:spcBef>
              <a:spcAft>
                <a:spcPts val="0"/>
              </a:spcAft>
              <a:buClr>
                <a:schemeClr val="dk2"/>
              </a:buClr>
              <a:buSzPts val="1764"/>
              <a:buFont typeface="Arial"/>
              <a:buNone/>
              <a:defRPr sz="1764" b="0" i="0" u="none" strike="noStrike" cap="none">
                <a:solidFill>
                  <a:schemeClr val="dk2"/>
                </a:solidFill>
                <a:latin typeface="Arial"/>
                <a:ea typeface="Arial"/>
                <a:cs typeface="Arial"/>
                <a:sym typeface="Arial"/>
              </a:defRPr>
            </a:lvl4pPr>
            <a:lvl5pPr marL="2286000" marR="0" lvl="4" indent="-228600" algn="ctr" rtl="0">
              <a:lnSpc>
                <a:spcPct val="115000"/>
              </a:lnSpc>
              <a:spcBef>
                <a:spcPts val="1874"/>
              </a:spcBef>
              <a:spcAft>
                <a:spcPts val="0"/>
              </a:spcAft>
              <a:buClr>
                <a:schemeClr val="dk2"/>
              </a:buClr>
              <a:buSzPts val="1764"/>
              <a:buFont typeface="Arial"/>
              <a:buNone/>
              <a:defRPr sz="1764" b="0" i="0" u="none" strike="noStrike" cap="none">
                <a:solidFill>
                  <a:schemeClr val="dk2"/>
                </a:solidFill>
                <a:latin typeface="Arial"/>
                <a:ea typeface="Arial"/>
                <a:cs typeface="Arial"/>
                <a:sym typeface="Arial"/>
              </a:defRPr>
            </a:lvl5pPr>
            <a:lvl6pPr marL="2743200" marR="0" lvl="5" indent="-228600" algn="ctr" rtl="0">
              <a:lnSpc>
                <a:spcPct val="115000"/>
              </a:lnSpc>
              <a:spcBef>
                <a:spcPts val="1874"/>
              </a:spcBef>
              <a:spcAft>
                <a:spcPts val="0"/>
              </a:spcAft>
              <a:buClr>
                <a:schemeClr val="dk2"/>
              </a:buClr>
              <a:buSzPts val="1764"/>
              <a:buFont typeface="Arial"/>
              <a:buNone/>
              <a:defRPr sz="1764" b="0" i="0" u="none" strike="noStrike" cap="none">
                <a:solidFill>
                  <a:schemeClr val="dk2"/>
                </a:solidFill>
                <a:latin typeface="Arial"/>
                <a:ea typeface="Arial"/>
                <a:cs typeface="Arial"/>
                <a:sym typeface="Arial"/>
              </a:defRPr>
            </a:lvl6pPr>
            <a:lvl7pPr marL="3200400" marR="0" lvl="6" indent="-228600" algn="ctr" rtl="0">
              <a:lnSpc>
                <a:spcPct val="115000"/>
              </a:lnSpc>
              <a:spcBef>
                <a:spcPts val="1874"/>
              </a:spcBef>
              <a:spcAft>
                <a:spcPts val="0"/>
              </a:spcAft>
              <a:buClr>
                <a:schemeClr val="dk2"/>
              </a:buClr>
              <a:buSzPts val="1764"/>
              <a:buFont typeface="Arial"/>
              <a:buNone/>
              <a:defRPr sz="1764" b="0" i="0" u="none" strike="noStrike" cap="none">
                <a:solidFill>
                  <a:schemeClr val="dk2"/>
                </a:solidFill>
                <a:latin typeface="Arial"/>
                <a:ea typeface="Arial"/>
                <a:cs typeface="Arial"/>
                <a:sym typeface="Arial"/>
              </a:defRPr>
            </a:lvl7pPr>
            <a:lvl8pPr marL="3657600" marR="0" lvl="7" indent="-228600" algn="ctr" rtl="0">
              <a:lnSpc>
                <a:spcPct val="115000"/>
              </a:lnSpc>
              <a:spcBef>
                <a:spcPts val="1874"/>
              </a:spcBef>
              <a:spcAft>
                <a:spcPts val="0"/>
              </a:spcAft>
              <a:buClr>
                <a:schemeClr val="dk2"/>
              </a:buClr>
              <a:buSzPts val="1764"/>
              <a:buFont typeface="Arial"/>
              <a:buNone/>
              <a:defRPr sz="1764" b="0" i="0" u="none" strike="noStrike" cap="none">
                <a:solidFill>
                  <a:schemeClr val="dk2"/>
                </a:solidFill>
                <a:latin typeface="Arial"/>
                <a:ea typeface="Arial"/>
                <a:cs typeface="Arial"/>
                <a:sym typeface="Arial"/>
              </a:defRPr>
            </a:lvl8pPr>
            <a:lvl9pPr marL="4114800" marR="0" lvl="8" indent="-228600" algn="ctr" rtl="0">
              <a:lnSpc>
                <a:spcPct val="115000"/>
              </a:lnSpc>
              <a:spcBef>
                <a:spcPts val="1874"/>
              </a:spcBef>
              <a:spcAft>
                <a:spcPts val="1874"/>
              </a:spcAft>
              <a:buClr>
                <a:schemeClr val="dk2"/>
              </a:buClr>
              <a:buSzPts val="1764"/>
              <a:buFont typeface="Arial"/>
              <a:buNone/>
              <a:defRPr sz="1764" b="0" i="0" u="none" strike="noStrike" cap="none">
                <a:solidFill>
                  <a:schemeClr val="dk2"/>
                </a:solidFill>
                <a:latin typeface="Arial"/>
                <a:ea typeface="Arial"/>
                <a:cs typeface="Arial"/>
                <a:sym typeface="Arial"/>
              </a:defRPr>
            </a:lvl9pPr>
          </a:lstStyle>
          <a:p>
            <a:endParaRPr/>
          </a:p>
        </p:txBody>
      </p:sp>
      <p:sp>
        <p:nvSpPr>
          <p:cNvPr id="157" name="Google Shape;157;p32"/>
          <p:cNvSpPr txBox="1">
            <a:spLocks noGrp="1"/>
          </p:cNvSpPr>
          <p:nvPr>
            <p:ph type="sldNum" idx="12"/>
          </p:nvPr>
        </p:nvSpPr>
        <p:spPr>
          <a:xfrm>
            <a:off x="9908068" y="6855215"/>
            <a:ext cx="641700" cy="578700"/>
          </a:xfrm>
          <a:prstGeom prst="rect">
            <a:avLst/>
          </a:prstGeom>
          <a:noFill/>
          <a:ln>
            <a:noFill/>
          </a:ln>
        </p:spPr>
        <p:txBody>
          <a:bodyPr spcFirstLastPara="1" wrap="square" lIns="101225" tIns="101225" rIns="101225" bIns="101225" anchor="ctr" anchorCtr="0">
            <a:noAutofit/>
          </a:bodyPr>
          <a:lstStyle>
            <a:lvl1pPr marL="0" lvl="0" indent="0" algn="l" rtl="0">
              <a:spcBef>
                <a:spcPts val="0"/>
              </a:spcBef>
              <a:buNone/>
              <a:defRPr sz="1764">
                <a:solidFill>
                  <a:srgbClr val="000000"/>
                </a:solidFill>
              </a:defRPr>
            </a:lvl1pPr>
            <a:lvl2pPr marL="0" lvl="1" indent="0" algn="l" rtl="0">
              <a:spcBef>
                <a:spcPts val="0"/>
              </a:spcBef>
              <a:buNone/>
              <a:defRPr sz="1764">
                <a:solidFill>
                  <a:srgbClr val="000000"/>
                </a:solidFill>
              </a:defRPr>
            </a:lvl2pPr>
            <a:lvl3pPr marL="0" lvl="2" indent="0" algn="l" rtl="0">
              <a:spcBef>
                <a:spcPts val="0"/>
              </a:spcBef>
              <a:buNone/>
              <a:defRPr sz="1764">
                <a:solidFill>
                  <a:srgbClr val="000000"/>
                </a:solidFill>
              </a:defRPr>
            </a:lvl3pPr>
            <a:lvl4pPr marL="0" lvl="3" indent="0" algn="l" rtl="0">
              <a:spcBef>
                <a:spcPts val="0"/>
              </a:spcBef>
              <a:buNone/>
              <a:defRPr sz="1764">
                <a:solidFill>
                  <a:srgbClr val="000000"/>
                </a:solidFill>
              </a:defRPr>
            </a:lvl4pPr>
            <a:lvl5pPr marL="0" lvl="4" indent="0" algn="l" rtl="0">
              <a:spcBef>
                <a:spcPts val="0"/>
              </a:spcBef>
              <a:buNone/>
              <a:defRPr sz="1764">
                <a:solidFill>
                  <a:srgbClr val="000000"/>
                </a:solidFill>
              </a:defRPr>
            </a:lvl5pPr>
            <a:lvl6pPr marL="0" lvl="5" indent="0" algn="l" rtl="0">
              <a:spcBef>
                <a:spcPts val="0"/>
              </a:spcBef>
              <a:buNone/>
              <a:defRPr sz="1764">
                <a:solidFill>
                  <a:srgbClr val="000000"/>
                </a:solidFill>
              </a:defRPr>
            </a:lvl6pPr>
            <a:lvl7pPr marL="0" lvl="6" indent="0" algn="l" rtl="0">
              <a:spcBef>
                <a:spcPts val="0"/>
              </a:spcBef>
              <a:buNone/>
              <a:defRPr sz="1764">
                <a:solidFill>
                  <a:srgbClr val="000000"/>
                </a:solidFill>
              </a:defRPr>
            </a:lvl7pPr>
            <a:lvl8pPr marL="0" lvl="7" indent="0" algn="l" rtl="0">
              <a:spcBef>
                <a:spcPts val="0"/>
              </a:spcBef>
              <a:buNone/>
              <a:defRPr sz="1764">
                <a:solidFill>
                  <a:srgbClr val="000000"/>
                </a:solidFill>
              </a:defRPr>
            </a:lvl8pPr>
            <a:lvl9pPr marL="0" lvl="8" indent="0" algn="l" rtl="0">
              <a:spcBef>
                <a:spcPts val="0"/>
              </a:spcBef>
              <a:buNone/>
              <a:defRPr sz="1764">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ullet points Single column">
  <p:cSld name="Bullet points Single column">
    <p:spTree>
      <p:nvGrpSpPr>
        <p:cNvPr id="1" name="Shape 16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 (full bleed)">
  <p:cSld name="Image (full bleed)">
    <p:spTree>
      <p:nvGrpSpPr>
        <p:cNvPr id="1" name="Shape 23"/>
        <p:cNvGrpSpPr/>
        <p:nvPr/>
      </p:nvGrpSpPr>
      <p:grpSpPr>
        <a:xfrm>
          <a:off x="0" y="0"/>
          <a:ext cx="0" cy="0"/>
          <a:chOff x="0" y="0"/>
          <a:chExt cx="0" cy="0"/>
        </a:xfrm>
      </p:grpSpPr>
      <p:sp>
        <p:nvSpPr>
          <p:cNvPr id="24" name="Google Shape;24;p4"/>
          <p:cNvSpPr>
            <a:spLocks noGrp="1"/>
          </p:cNvSpPr>
          <p:nvPr>
            <p:ph type="pic" idx="2"/>
          </p:nvPr>
        </p:nvSpPr>
        <p:spPr>
          <a:xfrm>
            <a:off x="-53300" y="-36375"/>
            <a:ext cx="10800000" cy="7635600"/>
          </a:xfrm>
          <a:prstGeom prst="rect">
            <a:avLst/>
          </a:prstGeom>
          <a:noFill/>
          <a:ln>
            <a:noFill/>
          </a:ln>
        </p:spPr>
        <p:txBody>
          <a:bodyPr spcFirstLastPara="1" wrap="square" lIns="0" tIns="0" rIns="0" bIns="0" anchor="ctr" anchorCtr="0"/>
          <a:lstStyle>
            <a:lvl1pPr marR="0" lvl="0" algn="ctr" rtl="0">
              <a:lnSpc>
                <a:spcPct val="119900"/>
              </a:lnSpc>
              <a:spcBef>
                <a:spcPts val="0"/>
              </a:spcBef>
              <a:spcAft>
                <a:spcPts val="0"/>
              </a:spcAft>
              <a:buClr>
                <a:srgbClr val="006AB0"/>
              </a:buClr>
              <a:buSzPts val="2000"/>
              <a:buFont typeface="Arial"/>
              <a:buNone/>
              <a:defRPr sz="2000" b="0" i="0" u="none" strike="noStrike" cap="none">
                <a:solidFill>
                  <a:srgbClr val="67686E"/>
                </a:solidFill>
                <a:latin typeface="Arial"/>
                <a:ea typeface="Arial"/>
                <a:cs typeface="Arial"/>
                <a:sym typeface="Arial"/>
              </a:defRPr>
            </a:lvl1pPr>
            <a:lvl2pPr marR="0" lvl="1" algn="l" rtl="0">
              <a:lnSpc>
                <a:spcPct val="119900"/>
              </a:lnSpc>
              <a:spcBef>
                <a:spcPts val="0"/>
              </a:spcBef>
              <a:spcAft>
                <a:spcPts val="0"/>
              </a:spcAft>
              <a:buClr>
                <a:srgbClr val="006AB0"/>
              </a:buClr>
              <a:buSzPts val="2000"/>
              <a:buFont typeface="Arial"/>
              <a:buChar char="•"/>
              <a:defRPr sz="2000" b="0" i="0" u="none" strike="noStrike" cap="none">
                <a:solidFill>
                  <a:schemeClr val="lt1"/>
                </a:solidFill>
                <a:latin typeface="Arial"/>
                <a:ea typeface="Arial"/>
                <a:cs typeface="Arial"/>
                <a:sym typeface="Arial"/>
              </a:defRPr>
            </a:lvl2pPr>
            <a:lvl3pPr marR="0" lvl="2" algn="l" rtl="0">
              <a:lnSpc>
                <a:spcPct val="119900"/>
              </a:lnSpc>
              <a:spcBef>
                <a:spcPts val="0"/>
              </a:spcBef>
              <a:spcAft>
                <a:spcPts val="0"/>
              </a:spcAft>
              <a:buClr>
                <a:srgbClr val="006AB0"/>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119900"/>
              </a:lnSpc>
              <a:spcBef>
                <a:spcPts val="0"/>
              </a:spcBef>
              <a:spcAft>
                <a:spcPts val="0"/>
              </a:spcAft>
              <a:buClr>
                <a:srgbClr val="006AB0"/>
              </a:buClr>
              <a:buSzPts val="2000"/>
              <a:buFont typeface="Arial"/>
              <a:buChar char="•"/>
              <a:defRPr sz="2000" b="0" i="0" u="none" strike="noStrike" cap="none">
                <a:solidFill>
                  <a:schemeClr val="lt1"/>
                </a:solidFill>
                <a:latin typeface="Arial"/>
                <a:ea typeface="Arial"/>
                <a:cs typeface="Arial"/>
                <a:sym typeface="Arial"/>
              </a:defRPr>
            </a:lvl4pPr>
            <a:lvl5pPr marR="0" lvl="4" algn="l" rtl="0">
              <a:lnSpc>
                <a:spcPct val="119900"/>
              </a:lnSpc>
              <a:spcBef>
                <a:spcPts val="0"/>
              </a:spcBef>
              <a:spcAft>
                <a:spcPts val="0"/>
              </a:spcAft>
              <a:buClr>
                <a:srgbClr val="006AB0"/>
              </a:buClr>
              <a:buSzPts val="2000"/>
              <a:buFont typeface="Arial"/>
              <a:buChar char="•"/>
              <a:defRPr sz="2000" b="0" i="0" u="none" strike="noStrike" cap="none">
                <a:solidFill>
                  <a:schemeClr val="lt1"/>
                </a:solidFill>
                <a:latin typeface="Arial"/>
                <a:ea typeface="Arial"/>
                <a:cs typeface="Arial"/>
                <a:sym typeface="Arial"/>
              </a:defRPr>
            </a:lvl5pPr>
            <a:lvl6pPr marR="0" lvl="5" algn="l" rtl="0">
              <a:spcBef>
                <a:spcPts val="46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6pPr>
            <a:lvl7pPr marR="0" lvl="6" algn="l" rtl="0">
              <a:spcBef>
                <a:spcPts val="46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7pPr>
            <a:lvl8pPr marR="0" lvl="7" algn="l" rtl="0">
              <a:spcBef>
                <a:spcPts val="46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8pPr>
            <a:lvl9pPr marR="0" lvl="8" algn="l" rtl="0">
              <a:spcBef>
                <a:spcPts val="46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title"/>
          </p:nvPr>
        </p:nvSpPr>
        <p:spPr>
          <a:xfrm>
            <a:off x="500063" y="504827"/>
            <a:ext cx="4287838" cy="295275"/>
          </a:xfrm>
          <a:prstGeom prst="rect">
            <a:avLst/>
          </a:prstGeom>
          <a:noFill/>
          <a:ln>
            <a:noFill/>
          </a:ln>
        </p:spPr>
        <p:txBody>
          <a:bodyPr spcFirstLastPara="1" wrap="square" lIns="0" tIns="0" rIns="0" bIns="0" anchor="t" anchorCtr="0"/>
          <a:lstStyle>
            <a:lvl1pPr lvl="0" algn="l">
              <a:lnSpc>
                <a:spcPct val="99916"/>
              </a:lnSpc>
              <a:spcBef>
                <a:spcPts val="0"/>
              </a:spcBef>
              <a:spcAft>
                <a:spcPts val="0"/>
              </a:spcAft>
              <a:buClr>
                <a:srgbClr val="7FA8D6"/>
              </a:buClr>
              <a:buSzPts val="2400"/>
              <a:buFont typeface="Arial"/>
              <a:buNone/>
              <a:defRPr>
                <a:solidFill>
                  <a:srgbClr val="7FA8D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500064" y="889003"/>
            <a:ext cx="4325938" cy="987424"/>
          </a:xfrm>
          <a:prstGeom prst="rect">
            <a:avLst/>
          </a:prstGeom>
          <a:noFill/>
          <a:ln>
            <a:noFill/>
          </a:ln>
        </p:spPr>
        <p:txBody>
          <a:bodyPr spcFirstLastPara="1" wrap="square" lIns="0" tIns="0" rIns="0" bIns="0" anchor="t" anchorCtr="0"/>
          <a:lstStyle>
            <a:lvl1pPr marL="457200" lvl="0" indent="-228600" algn="l">
              <a:lnSpc>
                <a:spcPct val="97270"/>
              </a:lnSpc>
              <a:spcBef>
                <a:spcPts val="0"/>
              </a:spcBef>
              <a:spcAft>
                <a:spcPts val="0"/>
              </a:spcAft>
              <a:buSzPts val="3700"/>
              <a:buNone/>
              <a:defRPr sz="3700">
                <a:solidFill>
                  <a:schemeClr val="dk2"/>
                </a:solidFill>
              </a:defRPr>
            </a:lvl1pPr>
            <a:lvl2pPr marL="914400" lvl="1" indent="-228600" algn="l">
              <a:lnSpc>
                <a:spcPct val="97270"/>
              </a:lnSpc>
              <a:spcBef>
                <a:spcPts val="0"/>
              </a:spcBef>
              <a:spcAft>
                <a:spcPts val="0"/>
              </a:spcAft>
              <a:buSzPts val="3700"/>
              <a:buNone/>
              <a:defRPr sz="3700">
                <a:solidFill>
                  <a:schemeClr val="dk2"/>
                </a:solidFill>
              </a:defRPr>
            </a:lvl2pPr>
            <a:lvl3pPr marL="1371600" lvl="2" indent="-228600" algn="l">
              <a:lnSpc>
                <a:spcPct val="97270"/>
              </a:lnSpc>
              <a:spcBef>
                <a:spcPts val="0"/>
              </a:spcBef>
              <a:spcAft>
                <a:spcPts val="0"/>
              </a:spcAft>
              <a:buSzPts val="3700"/>
              <a:buNone/>
              <a:defRPr sz="3700">
                <a:solidFill>
                  <a:schemeClr val="dk2"/>
                </a:solidFill>
              </a:defRPr>
            </a:lvl3pPr>
            <a:lvl4pPr marL="1828800" lvl="3" indent="-228600" algn="l">
              <a:lnSpc>
                <a:spcPct val="97270"/>
              </a:lnSpc>
              <a:spcBef>
                <a:spcPts val="0"/>
              </a:spcBef>
              <a:spcAft>
                <a:spcPts val="0"/>
              </a:spcAft>
              <a:buSzPts val="3700"/>
              <a:buNone/>
              <a:defRPr sz="3700">
                <a:solidFill>
                  <a:schemeClr val="dk2"/>
                </a:solidFill>
              </a:defRPr>
            </a:lvl4pPr>
            <a:lvl5pPr marL="2286000" lvl="4" indent="-228600" algn="l">
              <a:lnSpc>
                <a:spcPct val="97270"/>
              </a:lnSpc>
              <a:spcBef>
                <a:spcPts val="0"/>
              </a:spcBef>
              <a:spcAft>
                <a:spcPts val="0"/>
              </a:spcAft>
              <a:buSzPts val="3700"/>
              <a:buNone/>
              <a:defRPr sz="3700">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5"/>
        <p:cNvGrpSpPr/>
        <p:nvPr/>
      </p:nvGrpSpPr>
      <p:grpSpPr>
        <a:xfrm>
          <a:off x="0" y="0"/>
          <a:ext cx="0" cy="0"/>
          <a:chOff x="0" y="0"/>
          <a:chExt cx="0" cy="0"/>
        </a:xfrm>
      </p:grpSpPr>
      <p:sp>
        <p:nvSpPr>
          <p:cNvPr id="166" name="Google Shape;166;p35"/>
          <p:cNvSpPr txBox="1">
            <a:spLocks noGrp="1"/>
          </p:cNvSpPr>
          <p:nvPr>
            <p:ph type="ctrTitle"/>
          </p:nvPr>
        </p:nvSpPr>
        <p:spPr>
          <a:xfrm>
            <a:off x="802005" y="2348895"/>
            <a:ext cx="9089400" cy="1620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851"/>
              <a:buFont typeface="Calibri"/>
              <a:buNone/>
              <a:defRPr sz="4851"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985"/>
              <a:buFont typeface="Arial"/>
              <a:buNone/>
              <a:defRPr sz="1985"/>
            </a:lvl2pPr>
            <a:lvl3pPr lvl="2" algn="l" rtl="0">
              <a:lnSpc>
                <a:spcPct val="100000"/>
              </a:lnSpc>
              <a:spcBef>
                <a:spcPts val="0"/>
              </a:spcBef>
              <a:spcAft>
                <a:spcPts val="0"/>
              </a:spcAft>
              <a:buSzPts val="1985"/>
              <a:buFont typeface="Arial"/>
              <a:buNone/>
              <a:defRPr sz="1985"/>
            </a:lvl3pPr>
            <a:lvl4pPr lvl="3" algn="l" rtl="0">
              <a:lnSpc>
                <a:spcPct val="100000"/>
              </a:lnSpc>
              <a:spcBef>
                <a:spcPts val="0"/>
              </a:spcBef>
              <a:spcAft>
                <a:spcPts val="0"/>
              </a:spcAft>
              <a:buSzPts val="1985"/>
              <a:buFont typeface="Arial"/>
              <a:buNone/>
              <a:defRPr sz="1985"/>
            </a:lvl4pPr>
            <a:lvl5pPr lvl="4" algn="l" rtl="0">
              <a:lnSpc>
                <a:spcPct val="100000"/>
              </a:lnSpc>
              <a:spcBef>
                <a:spcPts val="0"/>
              </a:spcBef>
              <a:spcAft>
                <a:spcPts val="0"/>
              </a:spcAft>
              <a:buSzPts val="1985"/>
              <a:buFont typeface="Arial"/>
              <a:buNone/>
              <a:defRPr sz="1985"/>
            </a:lvl5pPr>
            <a:lvl6pPr lvl="5" algn="l" rtl="0">
              <a:lnSpc>
                <a:spcPct val="100000"/>
              </a:lnSpc>
              <a:spcBef>
                <a:spcPts val="0"/>
              </a:spcBef>
              <a:spcAft>
                <a:spcPts val="0"/>
              </a:spcAft>
              <a:buSzPts val="1985"/>
              <a:buFont typeface="Arial"/>
              <a:buNone/>
              <a:defRPr sz="1985"/>
            </a:lvl6pPr>
            <a:lvl7pPr lvl="6" algn="l" rtl="0">
              <a:lnSpc>
                <a:spcPct val="100000"/>
              </a:lnSpc>
              <a:spcBef>
                <a:spcPts val="0"/>
              </a:spcBef>
              <a:spcAft>
                <a:spcPts val="0"/>
              </a:spcAft>
              <a:buSzPts val="1985"/>
              <a:buFont typeface="Arial"/>
              <a:buNone/>
              <a:defRPr sz="1985"/>
            </a:lvl7pPr>
            <a:lvl8pPr lvl="7" algn="l" rtl="0">
              <a:lnSpc>
                <a:spcPct val="100000"/>
              </a:lnSpc>
              <a:spcBef>
                <a:spcPts val="0"/>
              </a:spcBef>
              <a:spcAft>
                <a:spcPts val="0"/>
              </a:spcAft>
              <a:buSzPts val="1985"/>
              <a:buFont typeface="Arial"/>
              <a:buNone/>
              <a:defRPr sz="1985"/>
            </a:lvl8pPr>
            <a:lvl9pPr lvl="8" algn="l" rtl="0">
              <a:lnSpc>
                <a:spcPct val="100000"/>
              </a:lnSpc>
              <a:spcBef>
                <a:spcPts val="0"/>
              </a:spcBef>
              <a:spcAft>
                <a:spcPts val="0"/>
              </a:spcAft>
              <a:buSzPts val="1985"/>
              <a:buFont typeface="Arial"/>
              <a:buNone/>
              <a:defRPr sz="1985"/>
            </a:lvl9pPr>
          </a:lstStyle>
          <a:p>
            <a:endParaRPr/>
          </a:p>
        </p:txBody>
      </p:sp>
      <p:sp>
        <p:nvSpPr>
          <p:cNvPr id="167" name="Google Shape;167;p35"/>
          <p:cNvSpPr txBox="1">
            <a:spLocks noGrp="1"/>
          </p:cNvSpPr>
          <p:nvPr>
            <p:ph type="subTitle" idx="1"/>
          </p:nvPr>
        </p:nvSpPr>
        <p:spPr>
          <a:xfrm>
            <a:off x="1604010" y="4284717"/>
            <a:ext cx="7485300" cy="1932600"/>
          </a:xfrm>
          <a:prstGeom prst="rect">
            <a:avLst/>
          </a:prstGeom>
          <a:noFill/>
          <a:ln>
            <a:noFill/>
          </a:ln>
        </p:spPr>
        <p:txBody>
          <a:bodyPr spcFirstLastPara="1" wrap="square" lIns="91425" tIns="91425" rIns="91425" bIns="91425" anchor="t" anchorCtr="0"/>
          <a:lstStyle>
            <a:lvl1pPr marR="0" lvl="0" algn="ctr" rtl="0">
              <a:lnSpc>
                <a:spcPct val="100000"/>
              </a:lnSpc>
              <a:spcBef>
                <a:spcPts val="706"/>
              </a:spcBef>
              <a:spcAft>
                <a:spcPts val="0"/>
              </a:spcAft>
              <a:buClr>
                <a:srgbClr val="888888"/>
              </a:buClr>
              <a:buSzPts val="3528"/>
              <a:buFont typeface="Arial"/>
              <a:buNone/>
              <a:defRPr sz="3528" b="0" i="0" u="none" strike="noStrike" cap="none">
                <a:solidFill>
                  <a:srgbClr val="888888"/>
                </a:solidFill>
                <a:latin typeface="Calibri"/>
                <a:ea typeface="Calibri"/>
                <a:cs typeface="Calibri"/>
                <a:sym typeface="Calibri"/>
              </a:defRPr>
            </a:lvl1pPr>
            <a:lvl2pPr marR="0" lvl="1" algn="ctr" rtl="0">
              <a:lnSpc>
                <a:spcPct val="100000"/>
              </a:lnSpc>
              <a:spcBef>
                <a:spcPts val="617"/>
              </a:spcBef>
              <a:spcAft>
                <a:spcPts val="0"/>
              </a:spcAft>
              <a:buClr>
                <a:srgbClr val="888888"/>
              </a:buClr>
              <a:buSzPts val="3087"/>
              <a:buFont typeface="Arial"/>
              <a:buNone/>
              <a:defRPr sz="3087" b="0" i="0" u="none" strike="noStrike" cap="none">
                <a:solidFill>
                  <a:srgbClr val="888888"/>
                </a:solidFill>
                <a:latin typeface="Calibri"/>
                <a:ea typeface="Calibri"/>
                <a:cs typeface="Calibri"/>
                <a:sym typeface="Calibri"/>
              </a:defRPr>
            </a:lvl2pPr>
            <a:lvl3pPr marR="0" lvl="2" algn="ctr" rtl="0">
              <a:lnSpc>
                <a:spcPct val="100000"/>
              </a:lnSpc>
              <a:spcBef>
                <a:spcPts val="529"/>
              </a:spcBef>
              <a:spcAft>
                <a:spcPts val="0"/>
              </a:spcAft>
              <a:buClr>
                <a:srgbClr val="888888"/>
              </a:buClr>
              <a:buSzPts val="2646"/>
              <a:buFont typeface="Arial"/>
              <a:buNone/>
              <a:defRPr sz="2646" b="0" i="0" u="none" strike="noStrike" cap="none">
                <a:solidFill>
                  <a:srgbClr val="888888"/>
                </a:solidFill>
                <a:latin typeface="Calibri"/>
                <a:ea typeface="Calibri"/>
                <a:cs typeface="Calibri"/>
                <a:sym typeface="Calibri"/>
              </a:defRPr>
            </a:lvl3pPr>
            <a:lvl4pPr marR="0" lvl="3" algn="ctr" rtl="0">
              <a:lnSpc>
                <a:spcPct val="100000"/>
              </a:lnSpc>
              <a:spcBef>
                <a:spcPts val="441"/>
              </a:spcBef>
              <a:spcAft>
                <a:spcPts val="0"/>
              </a:spcAft>
              <a:buClr>
                <a:srgbClr val="888888"/>
              </a:buClr>
              <a:buSzPts val="2205"/>
              <a:buFont typeface="Arial"/>
              <a:buNone/>
              <a:defRPr sz="2205" b="0" i="0" u="none" strike="noStrike" cap="none">
                <a:solidFill>
                  <a:srgbClr val="888888"/>
                </a:solidFill>
                <a:latin typeface="Calibri"/>
                <a:ea typeface="Calibri"/>
                <a:cs typeface="Calibri"/>
                <a:sym typeface="Calibri"/>
              </a:defRPr>
            </a:lvl4pPr>
            <a:lvl5pPr marR="0" lvl="4" algn="ctr" rtl="0">
              <a:lnSpc>
                <a:spcPct val="100000"/>
              </a:lnSpc>
              <a:spcBef>
                <a:spcPts val="441"/>
              </a:spcBef>
              <a:spcAft>
                <a:spcPts val="0"/>
              </a:spcAft>
              <a:buClr>
                <a:srgbClr val="888888"/>
              </a:buClr>
              <a:buSzPts val="2205"/>
              <a:buFont typeface="Arial"/>
              <a:buNone/>
              <a:defRPr sz="2205" b="0" i="0" u="none" strike="noStrike" cap="none">
                <a:solidFill>
                  <a:srgbClr val="888888"/>
                </a:solidFill>
                <a:latin typeface="Calibri"/>
                <a:ea typeface="Calibri"/>
                <a:cs typeface="Calibri"/>
                <a:sym typeface="Calibri"/>
              </a:defRPr>
            </a:lvl5pPr>
            <a:lvl6pPr marR="0" lvl="5" algn="ctr" rtl="0">
              <a:lnSpc>
                <a:spcPct val="100000"/>
              </a:lnSpc>
              <a:spcBef>
                <a:spcPts val="441"/>
              </a:spcBef>
              <a:spcAft>
                <a:spcPts val="0"/>
              </a:spcAft>
              <a:buClr>
                <a:srgbClr val="888888"/>
              </a:buClr>
              <a:buSzPts val="2205"/>
              <a:buFont typeface="Arial"/>
              <a:buNone/>
              <a:defRPr sz="2205" b="0" i="0" u="none" strike="noStrike" cap="none">
                <a:solidFill>
                  <a:srgbClr val="888888"/>
                </a:solidFill>
                <a:latin typeface="Calibri"/>
                <a:ea typeface="Calibri"/>
                <a:cs typeface="Calibri"/>
                <a:sym typeface="Calibri"/>
              </a:defRPr>
            </a:lvl6pPr>
            <a:lvl7pPr marR="0" lvl="6" algn="ctr" rtl="0">
              <a:lnSpc>
                <a:spcPct val="100000"/>
              </a:lnSpc>
              <a:spcBef>
                <a:spcPts val="441"/>
              </a:spcBef>
              <a:spcAft>
                <a:spcPts val="0"/>
              </a:spcAft>
              <a:buClr>
                <a:srgbClr val="888888"/>
              </a:buClr>
              <a:buSzPts val="2205"/>
              <a:buFont typeface="Arial"/>
              <a:buNone/>
              <a:defRPr sz="2205" b="0" i="0" u="none" strike="noStrike" cap="none">
                <a:solidFill>
                  <a:srgbClr val="888888"/>
                </a:solidFill>
                <a:latin typeface="Calibri"/>
                <a:ea typeface="Calibri"/>
                <a:cs typeface="Calibri"/>
                <a:sym typeface="Calibri"/>
              </a:defRPr>
            </a:lvl7pPr>
            <a:lvl8pPr marR="0" lvl="7" algn="ctr" rtl="0">
              <a:lnSpc>
                <a:spcPct val="100000"/>
              </a:lnSpc>
              <a:spcBef>
                <a:spcPts val="441"/>
              </a:spcBef>
              <a:spcAft>
                <a:spcPts val="0"/>
              </a:spcAft>
              <a:buClr>
                <a:srgbClr val="888888"/>
              </a:buClr>
              <a:buSzPts val="2205"/>
              <a:buFont typeface="Arial"/>
              <a:buNone/>
              <a:defRPr sz="2205" b="0" i="0" u="none" strike="noStrike" cap="none">
                <a:solidFill>
                  <a:srgbClr val="888888"/>
                </a:solidFill>
                <a:latin typeface="Calibri"/>
                <a:ea typeface="Calibri"/>
                <a:cs typeface="Calibri"/>
                <a:sym typeface="Calibri"/>
              </a:defRPr>
            </a:lvl8pPr>
            <a:lvl9pPr marR="0" lvl="8" algn="ctr" rtl="0">
              <a:lnSpc>
                <a:spcPct val="100000"/>
              </a:lnSpc>
              <a:spcBef>
                <a:spcPts val="441"/>
              </a:spcBef>
              <a:spcAft>
                <a:spcPts val="0"/>
              </a:spcAft>
              <a:buClr>
                <a:srgbClr val="888888"/>
              </a:buClr>
              <a:buSzPts val="2205"/>
              <a:buFont typeface="Arial"/>
              <a:buNone/>
              <a:defRPr sz="2205" b="0" i="0" u="none" strike="noStrike" cap="none">
                <a:solidFill>
                  <a:srgbClr val="888888"/>
                </a:solidFill>
                <a:latin typeface="Calibri"/>
                <a:ea typeface="Calibri"/>
                <a:cs typeface="Calibri"/>
                <a:sym typeface="Calibri"/>
              </a:defRPr>
            </a:lvl9pPr>
          </a:lstStyle>
          <a:p>
            <a:endParaRPr/>
          </a:p>
        </p:txBody>
      </p:sp>
      <p:sp>
        <p:nvSpPr>
          <p:cNvPr id="168" name="Google Shape;168;p35"/>
          <p:cNvSpPr txBox="1">
            <a:spLocks noGrp="1"/>
          </p:cNvSpPr>
          <p:nvPr>
            <p:ph type="dt" idx="10"/>
          </p:nvPr>
        </p:nvSpPr>
        <p:spPr>
          <a:xfrm>
            <a:off x="534670" y="7008174"/>
            <a:ext cx="2495100" cy="40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169" name="Google Shape;169;p35"/>
          <p:cNvSpPr txBox="1">
            <a:spLocks noGrp="1"/>
          </p:cNvSpPr>
          <p:nvPr>
            <p:ph type="ftr" idx="11"/>
          </p:nvPr>
        </p:nvSpPr>
        <p:spPr>
          <a:xfrm>
            <a:off x="3653580" y="7008174"/>
            <a:ext cx="3386100" cy="40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170" name="Google Shape;170;p35"/>
          <p:cNvSpPr txBox="1">
            <a:spLocks noGrp="1"/>
          </p:cNvSpPr>
          <p:nvPr>
            <p:ph type="sldNum" idx="12"/>
          </p:nvPr>
        </p:nvSpPr>
        <p:spPr>
          <a:xfrm>
            <a:off x="7663603" y="7008174"/>
            <a:ext cx="2495100" cy="4026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1"/>
        <p:cNvGrpSpPr/>
        <p:nvPr/>
      </p:nvGrpSpPr>
      <p:grpSpPr>
        <a:xfrm>
          <a:off x="0" y="0"/>
          <a:ext cx="0" cy="0"/>
          <a:chOff x="0" y="0"/>
          <a:chExt cx="0" cy="0"/>
        </a:xfrm>
      </p:grpSpPr>
      <p:sp>
        <p:nvSpPr>
          <p:cNvPr id="172" name="Google Shape;172;p36"/>
          <p:cNvSpPr txBox="1">
            <a:spLocks noGrp="1"/>
          </p:cNvSpPr>
          <p:nvPr>
            <p:ph type="title"/>
          </p:nvPr>
        </p:nvSpPr>
        <p:spPr>
          <a:xfrm>
            <a:off x="534670" y="302801"/>
            <a:ext cx="9624000" cy="1260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851"/>
              <a:buFont typeface="Calibri"/>
              <a:buNone/>
              <a:defRPr sz="4851"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985"/>
              <a:buFont typeface="Arial"/>
              <a:buNone/>
              <a:defRPr sz="1985"/>
            </a:lvl2pPr>
            <a:lvl3pPr lvl="2" algn="l" rtl="0">
              <a:lnSpc>
                <a:spcPct val="100000"/>
              </a:lnSpc>
              <a:spcBef>
                <a:spcPts val="0"/>
              </a:spcBef>
              <a:spcAft>
                <a:spcPts val="0"/>
              </a:spcAft>
              <a:buSzPts val="1985"/>
              <a:buFont typeface="Arial"/>
              <a:buNone/>
              <a:defRPr sz="1985"/>
            </a:lvl3pPr>
            <a:lvl4pPr lvl="3" algn="l" rtl="0">
              <a:lnSpc>
                <a:spcPct val="100000"/>
              </a:lnSpc>
              <a:spcBef>
                <a:spcPts val="0"/>
              </a:spcBef>
              <a:spcAft>
                <a:spcPts val="0"/>
              </a:spcAft>
              <a:buSzPts val="1985"/>
              <a:buFont typeface="Arial"/>
              <a:buNone/>
              <a:defRPr sz="1985"/>
            </a:lvl4pPr>
            <a:lvl5pPr lvl="4" algn="l" rtl="0">
              <a:lnSpc>
                <a:spcPct val="100000"/>
              </a:lnSpc>
              <a:spcBef>
                <a:spcPts val="0"/>
              </a:spcBef>
              <a:spcAft>
                <a:spcPts val="0"/>
              </a:spcAft>
              <a:buSzPts val="1985"/>
              <a:buFont typeface="Arial"/>
              <a:buNone/>
              <a:defRPr sz="1985"/>
            </a:lvl5pPr>
            <a:lvl6pPr lvl="5" algn="l" rtl="0">
              <a:lnSpc>
                <a:spcPct val="100000"/>
              </a:lnSpc>
              <a:spcBef>
                <a:spcPts val="0"/>
              </a:spcBef>
              <a:spcAft>
                <a:spcPts val="0"/>
              </a:spcAft>
              <a:buSzPts val="1985"/>
              <a:buFont typeface="Arial"/>
              <a:buNone/>
              <a:defRPr sz="1985"/>
            </a:lvl6pPr>
            <a:lvl7pPr lvl="6" algn="l" rtl="0">
              <a:lnSpc>
                <a:spcPct val="100000"/>
              </a:lnSpc>
              <a:spcBef>
                <a:spcPts val="0"/>
              </a:spcBef>
              <a:spcAft>
                <a:spcPts val="0"/>
              </a:spcAft>
              <a:buSzPts val="1985"/>
              <a:buFont typeface="Arial"/>
              <a:buNone/>
              <a:defRPr sz="1985"/>
            </a:lvl7pPr>
            <a:lvl8pPr lvl="7" algn="l" rtl="0">
              <a:lnSpc>
                <a:spcPct val="100000"/>
              </a:lnSpc>
              <a:spcBef>
                <a:spcPts val="0"/>
              </a:spcBef>
              <a:spcAft>
                <a:spcPts val="0"/>
              </a:spcAft>
              <a:buSzPts val="1985"/>
              <a:buFont typeface="Arial"/>
              <a:buNone/>
              <a:defRPr sz="1985"/>
            </a:lvl8pPr>
            <a:lvl9pPr lvl="8" algn="l" rtl="0">
              <a:lnSpc>
                <a:spcPct val="100000"/>
              </a:lnSpc>
              <a:spcBef>
                <a:spcPts val="0"/>
              </a:spcBef>
              <a:spcAft>
                <a:spcPts val="0"/>
              </a:spcAft>
              <a:buSzPts val="1985"/>
              <a:buFont typeface="Arial"/>
              <a:buNone/>
              <a:defRPr sz="1985"/>
            </a:lvl9pPr>
          </a:lstStyle>
          <a:p>
            <a:endParaRPr/>
          </a:p>
        </p:txBody>
      </p:sp>
      <p:sp>
        <p:nvSpPr>
          <p:cNvPr id="173" name="Google Shape;173;p36"/>
          <p:cNvSpPr txBox="1">
            <a:spLocks noGrp="1"/>
          </p:cNvSpPr>
          <p:nvPr>
            <p:ph type="body" idx="1"/>
          </p:nvPr>
        </p:nvSpPr>
        <p:spPr>
          <a:xfrm>
            <a:off x="534670" y="1764295"/>
            <a:ext cx="9624000" cy="4990200"/>
          </a:xfrm>
          <a:prstGeom prst="rect">
            <a:avLst/>
          </a:prstGeom>
          <a:noFill/>
          <a:ln>
            <a:noFill/>
          </a:ln>
        </p:spPr>
        <p:txBody>
          <a:bodyPr spcFirstLastPara="1" wrap="square" lIns="91425" tIns="91425" rIns="91425" bIns="91425" anchor="t" anchorCtr="0"/>
          <a:lstStyle>
            <a:lvl1pPr marL="457200" marR="0" lvl="0" indent="-452628" algn="l" rtl="0">
              <a:lnSpc>
                <a:spcPct val="100000"/>
              </a:lnSpc>
              <a:spcBef>
                <a:spcPts val="706"/>
              </a:spcBef>
              <a:spcAft>
                <a:spcPts val="0"/>
              </a:spcAft>
              <a:buClr>
                <a:schemeClr val="dk1"/>
              </a:buClr>
              <a:buSzPts val="3528"/>
              <a:buFont typeface="Arial"/>
              <a:buChar char="•"/>
              <a:defRPr sz="3528" b="0" i="0" u="none" strike="noStrike" cap="none">
                <a:solidFill>
                  <a:schemeClr val="dk1"/>
                </a:solidFill>
                <a:latin typeface="Calibri"/>
                <a:ea typeface="Calibri"/>
                <a:cs typeface="Calibri"/>
                <a:sym typeface="Calibri"/>
              </a:defRPr>
            </a:lvl1pPr>
            <a:lvl2pPr marL="914400" marR="0" lvl="1" indent="-424624" algn="l" rtl="0">
              <a:lnSpc>
                <a:spcPct val="100000"/>
              </a:lnSpc>
              <a:spcBef>
                <a:spcPts val="617"/>
              </a:spcBef>
              <a:spcAft>
                <a:spcPts val="0"/>
              </a:spcAft>
              <a:buClr>
                <a:schemeClr val="dk1"/>
              </a:buClr>
              <a:buSzPts val="3087"/>
              <a:buFont typeface="Arial"/>
              <a:buChar char="–"/>
              <a:defRPr sz="3087" b="0" i="0" u="none" strike="noStrike" cap="none">
                <a:solidFill>
                  <a:schemeClr val="dk1"/>
                </a:solidFill>
                <a:latin typeface="Calibri"/>
                <a:ea typeface="Calibri"/>
                <a:cs typeface="Calibri"/>
                <a:sym typeface="Calibri"/>
              </a:defRPr>
            </a:lvl2pPr>
            <a:lvl3pPr marL="1371600" marR="0" lvl="2" indent="-396620" algn="l" rtl="0">
              <a:lnSpc>
                <a:spcPct val="100000"/>
              </a:lnSpc>
              <a:spcBef>
                <a:spcPts val="529"/>
              </a:spcBef>
              <a:spcAft>
                <a:spcPts val="0"/>
              </a:spcAft>
              <a:buClr>
                <a:schemeClr val="dk1"/>
              </a:buClr>
              <a:buSzPts val="2646"/>
              <a:buFont typeface="Arial"/>
              <a:buChar char="•"/>
              <a:defRPr sz="2646" b="0" i="0" u="none" strike="noStrike" cap="none">
                <a:solidFill>
                  <a:schemeClr val="dk1"/>
                </a:solidFill>
                <a:latin typeface="Calibri"/>
                <a:ea typeface="Calibri"/>
                <a:cs typeface="Calibri"/>
                <a:sym typeface="Calibri"/>
              </a:defRPr>
            </a:lvl3pPr>
            <a:lvl4pPr marL="1828800" marR="0" lvl="3"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4pPr>
            <a:lvl5pPr marL="2286000" marR="0" lvl="4"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5pPr>
            <a:lvl6pPr marL="2743200" marR="0" lvl="5"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6pPr>
            <a:lvl7pPr marL="3200400" marR="0" lvl="6"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7pPr>
            <a:lvl8pPr marL="3657600" marR="0" lvl="7"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8pPr>
            <a:lvl9pPr marL="4114800" marR="0" lvl="8"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9pPr>
          </a:lstStyle>
          <a:p>
            <a:endParaRPr/>
          </a:p>
        </p:txBody>
      </p:sp>
      <p:sp>
        <p:nvSpPr>
          <p:cNvPr id="174" name="Google Shape;174;p36"/>
          <p:cNvSpPr txBox="1">
            <a:spLocks noGrp="1"/>
          </p:cNvSpPr>
          <p:nvPr>
            <p:ph type="dt" idx="10"/>
          </p:nvPr>
        </p:nvSpPr>
        <p:spPr>
          <a:xfrm>
            <a:off x="534670" y="7008174"/>
            <a:ext cx="2495100" cy="40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175" name="Google Shape;175;p36"/>
          <p:cNvSpPr txBox="1">
            <a:spLocks noGrp="1"/>
          </p:cNvSpPr>
          <p:nvPr>
            <p:ph type="ftr" idx="11"/>
          </p:nvPr>
        </p:nvSpPr>
        <p:spPr>
          <a:xfrm>
            <a:off x="3653580" y="7008174"/>
            <a:ext cx="3386100" cy="40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176" name="Google Shape;176;p36"/>
          <p:cNvSpPr txBox="1">
            <a:spLocks noGrp="1"/>
          </p:cNvSpPr>
          <p:nvPr>
            <p:ph type="sldNum" idx="12"/>
          </p:nvPr>
        </p:nvSpPr>
        <p:spPr>
          <a:xfrm>
            <a:off x="7663603" y="7008174"/>
            <a:ext cx="2495100" cy="4026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7"/>
        <p:cNvGrpSpPr/>
        <p:nvPr/>
      </p:nvGrpSpPr>
      <p:grpSpPr>
        <a:xfrm>
          <a:off x="0" y="0"/>
          <a:ext cx="0" cy="0"/>
          <a:chOff x="0" y="0"/>
          <a:chExt cx="0" cy="0"/>
        </a:xfrm>
      </p:grpSpPr>
      <p:sp>
        <p:nvSpPr>
          <p:cNvPr id="178" name="Google Shape;178;p37"/>
          <p:cNvSpPr txBox="1">
            <a:spLocks noGrp="1"/>
          </p:cNvSpPr>
          <p:nvPr>
            <p:ph type="title"/>
          </p:nvPr>
        </p:nvSpPr>
        <p:spPr>
          <a:xfrm>
            <a:off x="844704" y="4858815"/>
            <a:ext cx="9089400" cy="1501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4410"/>
              <a:buFont typeface="Calibri"/>
              <a:buNone/>
              <a:defRPr sz="4410" b="1"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985"/>
              <a:buFont typeface="Arial"/>
              <a:buNone/>
              <a:defRPr sz="1985"/>
            </a:lvl2pPr>
            <a:lvl3pPr lvl="2" algn="l" rtl="0">
              <a:lnSpc>
                <a:spcPct val="100000"/>
              </a:lnSpc>
              <a:spcBef>
                <a:spcPts val="0"/>
              </a:spcBef>
              <a:spcAft>
                <a:spcPts val="0"/>
              </a:spcAft>
              <a:buSzPts val="1985"/>
              <a:buFont typeface="Arial"/>
              <a:buNone/>
              <a:defRPr sz="1985"/>
            </a:lvl3pPr>
            <a:lvl4pPr lvl="3" algn="l" rtl="0">
              <a:lnSpc>
                <a:spcPct val="100000"/>
              </a:lnSpc>
              <a:spcBef>
                <a:spcPts val="0"/>
              </a:spcBef>
              <a:spcAft>
                <a:spcPts val="0"/>
              </a:spcAft>
              <a:buSzPts val="1985"/>
              <a:buFont typeface="Arial"/>
              <a:buNone/>
              <a:defRPr sz="1985"/>
            </a:lvl4pPr>
            <a:lvl5pPr lvl="4" algn="l" rtl="0">
              <a:lnSpc>
                <a:spcPct val="100000"/>
              </a:lnSpc>
              <a:spcBef>
                <a:spcPts val="0"/>
              </a:spcBef>
              <a:spcAft>
                <a:spcPts val="0"/>
              </a:spcAft>
              <a:buSzPts val="1985"/>
              <a:buFont typeface="Arial"/>
              <a:buNone/>
              <a:defRPr sz="1985"/>
            </a:lvl5pPr>
            <a:lvl6pPr lvl="5" algn="l" rtl="0">
              <a:lnSpc>
                <a:spcPct val="100000"/>
              </a:lnSpc>
              <a:spcBef>
                <a:spcPts val="0"/>
              </a:spcBef>
              <a:spcAft>
                <a:spcPts val="0"/>
              </a:spcAft>
              <a:buSzPts val="1985"/>
              <a:buFont typeface="Arial"/>
              <a:buNone/>
              <a:defRPr sz="1985"/>
            </a:lvl6pPr>
            <a:lvl7pPr lvl="6" algn="l" rtl="0">
              <a:lnSpc>
                <a:spcPct val="100000"/>
              </a:lnSpc>
              <a:spcBef>
                <a:spcPts val="0"/>
              </a:spcBef>
              <a:spcAft>
                <a:spcPts val="0"/>
              </a:spcAft>
              <a:buSzPts val="1985"/>
              <a:buFont typeface="Arial"/>
              <a:buNone/>
              <a:defRPr sz="1985"/>
            </a:lvl7pPr>
            <a:lvl8pPr lvl="7" algn="l" rtl="0">
              <a:lnSpc>
                <a:spcPct val="100000"/>
              </a:lnSpc>
              <a:spcBef>
                <a:spcPts val="0"/>
              </a:spcBef>
              <a:spcAft>
                <a:spcPts val="0"/>
              </a:spcAft>
              <a:buSzPts val="1985"/>
              <a:buFont typeface="Arial"/>
              <a:buNone/>
              <a:defRPr sz="1985"/>
            </a:lvl8pPr>
            <a:lvl9pPr lvl="8" algn="l" rtl="0">
              <a:lnSpc>
                <a:spcPct val="100000"/>
              </a:lnSpc>
              <a:spcBef>
                <a:spcPts val="0"/>
              </a:spcBef>
              <a:spcAft>
                <a:spcPts val="0"/>
              </a:spcAft>
              <a:buSzPts val="1985"/>
              <a:buFont typeface="Arial"/>
              <a:buNone/>
              <a:defRPr sz="1985"/>
            </a:lvl9pPr>
          </a:lstStyle>
          <a:p>
            <a:endParaRPr/>
          </a:p>
        </p:txBody>
      </p:sp>
      <p:sp>
        <p:nvSpPr>
          <p:cNvPr id="179" name="Google Shape;179;p37"/>
          <p:cNvSpPr txBox="1">
            <a:spLocks noGrp="1"/>
          </p:cNvSpPr>
          <p:nvPr>
            <p:ph type="body" idx="1"/>
          </p:nvPr>
        </p:nvSpPr>
        <p:spPr>
          <a:xfrm>
            <a:off x="844704" y="3204786"/>
            <a:ext cx="9089400" cy="16542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1"/>
              </a:spcBef>
              <a:spcAft>
                <a:spcPts val="0"/>
              </a:spcAft>
              <a:buClr>
                <a:srgbClr val="888888"/>
              </a:buClr>
              <a:buSzPts val="2205"/>
              <a:buFont typeface="Arial"/>
              <a:buNone/>
              <a:defRPr sz="2205"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97"/>
              </a:spcBef>
              <a:spcAft>
                <a:spcPts val="0"/>
              </a:spcAft>
              <a:buClr>
                <a:srgbClr val="888888"/>
              </a:buClr>
              <a:buSzPts val="1985"/>
              <a:buFont typeface="Arial"/>
              <a:buNone/>
              <a:defRPr sz="1985"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53"/>
              </a:spcBef>
              <a:spcAft>
                <a:spcPts val="0"/>
              </a:spcAft>
              <a:buClr>
                <a:srgbClr val="888888"/>
              </a:buClr>
              <a:buSzPts val="1764"/>
              <a:buFont typeface="Arial"/>
              <a:buNone/>
              <a:defRPr sz="1764"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309"/>
              </a:spcBef>
              <a:spcAft>
                <a:spcPts val="0"/>
              </a:spcAft>
              <a:buClr>
                <a:srgbClr val="888888"/>
              </a:buClr>
              <a:buSzPts val="1544"/>
              <a:buFont typeface="Arial"/>
              <a:buNone/>
              <a:defRPr sz="1544"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309"/>
              </a:spcBef>
              <a:spcAft>
                <a:spcPts val="0"/>
              </a:spcAft>
              <a:buClr>
                <a:srgbClr val="888888"/>
              </a:buClr>
              <a:buSzPts val="1544"/>
              <a:buFont typeface="Arial"/>
              <a:buNone/>
              <a:defRPr sz="1544"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309"/>
              </a:spcBef>
              <a:spcAft>
                <a:spcPts val="0"/>
              </a:spcAft>
              <a:buClr>
                <a:srgbClr val="888888"/>
              </a:buClr>
              <a:buSzPts val="1544"/>
              <a:buFont typeface="Arial"/>
              <a:buNone/>
              <a:defRPr sz="1544"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309"/>
              </a:spcBef>
              <a:spcAft>
                <a:spcPts val="0"/>
              </a:spcAft>
              <a:buClr>
                <a:srgbClr val="888888"/>
              </a:buClr>
              <a:buSzPts val="1544"/>
              <a:buFont typeface="Arial"/>
              <a:buNone/>
              <a:defRPr sz="1544"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309"/>
              </a:spcBef>
              <a:spcAft>
                <a:spcPts val="0"/>
              </a:spcAft>
              <a:buClr>
                <a:srgbClr val="888888"/>
              </a:buClr>
              <a:buSzPts val="1544"/>
              <a:buFont typeface="Arial"/>
              <a:buNone/>
              <a:defRPr sz="1544"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309"/>
              </a:spcBef>
              <a:spcAft>
                <a:spcPts val="0"/>
              </a:spcAft>
              <a:buClr>
                <a:srgbClr val="888888"/>
              </a:buClr>
              <a:buSzPts val="1544"/>
              <a:buFont typeface="Arial"/>
              <a:buNone/>
              <a:defRPr sz="1544" b="0" i="0" u="none" strike="noStrike" cap="none">
                <a:solidFill>
                  <a:srgbClr val="888888"/>
                </a:solidFill>
                <a:latin typeface="Calibri"/>
                <a:ea typeface="Calibri"/>
                <a:cs typeface="Calibri"/>
                <a:sym typeface="Calibri"/>
              </a:defRPr>
            </a:lvl9pPr>
          </a:lstStyle>
          <a:p>
            <a:endParaRPr/>
          </a:p>
        </p:txBody>
      </p:sp>
      <p:sp>
        <p:nvSpPr>
          <p:cNvPr id="180" name="Google Shape;180;p37"/>
          <p:cNvSpPr txBox="1">
            <a:spLocks noGrp="1"/>
          </p:cNvSpPr>
          <p:nvPr>
            <p:ph type="dt" idx="10"/>
          </p:nvPr>
        </p:nvSpPr>
        <p:spPr>
          <a:xfrm>
            <a:off x="534670" y="7008174"/>
            <a:ext cx="2495100" cy="40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181" name="Google Shape;181;p37"/>
          <p:cNvSpPr txBox="1">
            <a:spLocks noGrp="1"/>
          </p:cNvSpPr>
          <p:nvPr>
            <p:ph type="ftr" idx="11"/>
          </p:nvPr>
        </p:nvSpPr>
        <p:spPr>
          <a:xfrm>
            <a:off x="3653580" y="7008174"/>
            <a:ext cx="3386100" cy="40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182" name="Google Shape;182;p37"/>
          <p:cNvSpPr txBox="1">
            <a:spLocks noGrp="1"/>
          </p:cNvSpPr>
          <p:nvPr>
            <p:ph type="sldNum" idx="12"/>
          </p:nvPr>
        </p:nvSpPr>
        <p:spPr>
          <a:xfrm>
            <a:off x="7663603" y="7008174"/>
            <a:ext cx="2495100" cy="4026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3"/>
        <p:cNvGrpSpPr/>
        <p:nvPr/>
      </p:nvGrpSpPr>
      <p:grpSpPr>
        <a:xfrm>
          <a:off x="0" y="0"/>
          <a:ext cx="0" cy="0"/>
          <a:chOff x="0" y="0"/>
          <a:chExt cx="0" cy="0"/>
        </a:xfrm>
      </p:grpSpPr>
      <p:sp>
        <p:nvSpPr>
          <p:cNvPr id="184" name="Google Shape;184;p38"/>
          <p:cNvSpPr txBox="1">
            <a:spLocks noGrp="1"/>
          </p:cNvSpPr>
          <p:nvPr>
            <p:ph type="title"/>
          </p:nvPr>
        </p:nvSpPr>
        <p:spPr>
          <a:xfrm>
            <a:off x="534670" y="302801"/>
            <a:ext cx="9624000" cy="1260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851"/>
              <a:buFont typeface="Calibri"/>
              <a:buNone/>
              <a:defRPr sz="4851"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985"/>
              <a:buFont typeface="Arial"/>
              <a:buNone/>
              <a:defRPr sz="1985"/>
            </a:lvl2pPr>
            <a:lvl3pPr lvl="2" algn="l" rtl="0">
              <a:lnSpc>
                <a:spcPct val="100000"/>
              </a:lnSpc>
              <a:spcBef>
                <a:spcPts val="0"/>
              </a:spcBef>
              <a:spcAft>
                <a:spcPts val="0"/>
              </a:spcAft>
              <a:buSzPts val="1985"/>
              <a:buFont typeface="Arial"/>
              <a:buNone/>
              <a:defRPr sz="1985"/>
            </a:lvl3pPr>
            <a:lvl4pPr lvl="3" algn="l" rtl="0">
              <a:lnSpc>
                <a:spcPct val="100000"/>
              </a:lnSpc>
              <a:spcBef>
                <a:spcPts val="0"/>
              </a:spcBef>
              <a:spcAft>
                <a:spcPts val="0"/>
              </a:spcAft>
              <a:buSzPts val="1985"/>
              <a:buFont typeface="Arial"/>
              <a:buNone/>
              <a:defRPr sz="1985"/>
            </a:lvl4pPr>
            <a:lvl5pPr lvl="4" algn="l" rtl="0">
              <a:lnSpc>
                <a:spcPct val="100000"/>
              </a:lnSpc>
              <a:spcBef>
                <a:spcPts val="0"/>
              </a:spcBef>
              <a:spcAft>
                <a:spcPts val="0"/>
              </a:spcAft>
              <a:buSzPts val="1985"/>
              <a:buFont typeface="Arial"/>
              <a:buNone/>
              <a:defRPr sz="1985"/>
            </a:lvl5pPr>
            <a:lvl6pPr lvl="5" algn="l" rtl="0">
              <a:lnSpc>
                <a:spcPct val="100000"/>
              </a:lnSpc>
              <a:spcBef>
                <a:spcPts val="0"/>
              </a:spcBef>
              <a:spcAft>
                <a:spcPts val="0"/>
              </a:spcAft>
              <a:buSzPts val="1985"/>
              <a:buFont typeface="Arial"/>
              <a:buNone/>
              <a:defRPr sz="1985"/>
            </a:lvl6pPr>
            <a:lvl7pPr lvl="6" algn="l" rtl="0">
              <a:lnSpc>
                <a:spcPct val="100000"/>
              </a:lnSpc>
              <a:spcBef>
                <a:spcPts val="0"/>
              </a:spcBef>
              <a:spcAft>
                <a:spcPts val="0"/>
              </a:spcAft>
              <a:buSzPts val="1985"/>
              <a:buFont typeface="Arial"/>
              <a:buNone/>
              <a:defRPr sz="1985"/>
            </a:lvl7pPr>
            <a:lvl8pPr lvl="7" algn="l" rtl="0">
              <a:lnSpc>
                <a:spcPct val="100000"/>
              </a:lnSpc>
              <a:spcBef>
                <a:spcPts val="0"/>
              </a:spcBef>
              <a:spcAft>
                <a:spcPts val="0"/>
              </a:spcAft>
              <a:buSzPts val="1985"/>
              <a:buFont typeface="Arial"/>
              <a:buNone/>
              <a:defRPr sz="1985"/>
            </a:lvl8pPr>
            <a:lvl9pPr lvl="8" algn="l" rtl="0">
              <a:lnSpc>
                <a:spcPct val="100000"/>
              </a:lnSpc>
              <a:spcBef>
                <a:spcPts val="0"/>
              </a:spcBef>
              <a:spcAft>
                <a:spcPts val="0"/>
              </a:spcAft>
              <a:buSzPts val="1985"/>
              <a:buFont typeface="Arial"/>
              <a:buNone/>
              <a:defRPr sz="1985"/>
            </a:lvl9pPr>
          </a:lstStyle>
          <a:p>
            <a:endParaRPr/>
          </a:p>
        </p:txBody>
      </p:sp>
      <p:sp>
        <p:nvSpPr>
          <p:cNvPr id="185" name="Google Shape;185;p38"/>
          <p:cNvSpPr txBox="1">
            <a:spLocks noGrp="1"/>
          </p:cNvSpPr>
          <p:nvPr>
            <p:ph type="body" idx="1"/>
          </p:nvPr>
        </p:nvSpPr>
        <p:spPr>
          <a:xfrm>
            <a:off x="534670" y="1764295"/>
            <a:ext cx="4722900" cy="4990200"/>
          </a:xfrm>
          <a:prstGeom prst="rect">
            <a:avLst/>
          </a:prstGeom>
          <a:noFill/>
          <a:ln>
            <a:noFill/>
          </a:ln>
        </p:spPr>
        <p:txBody>
          <a:bodyPr spcFirstLastPara="1" wrap="square" lIns="91425" tIns="91425" rIns="91425" bIns="91425" anchor="t" anchorCtr="0"/>
          <a:lstStyle>
            <a:lvl1pPr marL="457200" marR="0" lvl="0" indent="-424624" algn="l" rtl="0">
              <a:lnSpc>
                <a:spcPct val="100000"/>
              </a:lnSpc>
              <a:spcBef>
                <a:spcPts val="617"/>
              </a:spcBef>
              <a:spcAft>
                <a:spcPts val="0"/>
              </a:spcAft>
              <a:buClr>
                <a:schemeClr val="dk1"/>
              </a:buClr>
              <a:buSzPts val="3087"/>
              <a:buFont typeface="Arial"/>
              <a:buChar char="•"/>
              <a:defRPr sz="3087" b="0" i="0" u="none" strike="noStrike" cap="none">
                <a:solidFill>
                  <a:schemeClr val="dk1"/>
                </a:solidFill>
                <a:latin typeface="Calibri"/>
                <a:ea typeface="Calibri"/>
                <a:cs typeface="Calibri"/>
                <a:sym typeface="Calibri"/>
              </a:defRPr>
            </a:lvl1pPr>
            <a:lvl2pPr marL="914400" marR="0" lvl="1" indent="-396621" algn="l" rtl="0">
              <a:lnSpc>
                <a:spcPct val="100000"/>
              </a:lnSpc>
              <a:spcBef>
                <a:spcPts val="529"/>
              </a:spcBef>
              <a:spcAft>
                <a:spcPts val="0"/>
              </a:spcAft>
              <a:buClr>
                <a:schemeClr val="dk1"/>
              </a:buClr>
              <a:buSzPts val="2646"/>
              <a:buFont typeface="Arial"/>
              <a:buChar char="–"/>
              <a:defRPr sz="2646" b="0" i="0" u="none" strike="noStrike" cap="none">
                <a:solidFill>
                  <a:schemeClr val="dk1"/>
                </a:solidFill>
                <a:latin typeface="Calibri"/>
                <a:ea typeface="Calibri"/>
                <a:cs typeface="Calibri"/>
                <a:sym typeface="Calibri"/>
              </a:defRPr>
            </a:lvl2pPr>
            <a:lvl3pPr marL="1371600" marR="0" lvl="2"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3pPr>
            <a:lvl4pPr marL="1828800" marR="0" lvl="3" indent="-354647" algn="l" rtl="0">
              <a:lnSpc>
                <a:spcPct val="100000"/>
              </a:lnSpc>
              <a:spcBef>
                <a:spcPts val="397"/>
              </a:spcBef>
              <a:spcAft>
                <a:spcPts val="0"/>
              </a:spcAft>
              <a:buClr>
                <a:schemeClr val="dk1"/>
              </a:buClr>
              <a:buSzPts val="1985"/>
              <a:buFont typeface="Arial"/>
              <a:buChar char="–"/>
              <a:defRPr sz="1985" b="0" i="0" u="none" strike="noStrike" cap="none">
                <a:solidFill>
                  <a:schemeClr val="dk1"/>
                </a:solidFill>
                <a:latin typeface="Calibri"/>
                <a:ea typeface="Calibri"/>
                <a:cs typeface="Calibri"/>
                <a:sym typeface="Calibri"/>
              </a:defRPr>
            </a:lvl4pPr>
            <a:lvl5pPr marL="2286000" marR="0" lvl="4" indent="-354647" algn="l" rtl="0">
              <a:lnSpc>
                <a:spcPct val="100000"/>
              </a:lnSpc>
              <a:spcBef>
                <a:spcPts val="397"/>
              </a:spcBef>
              <a:spcAft>
                <a:spcPts val="0"/>
              </a:spcAft>
              <a:buClr>
                <a:schemeClr val="dk1"/>
              </a:buClr>
              <a:buSzPts val="1985"/>
              <a:buFont typeface="Arial"/>
              <a:buChar char="»"/>
              <a:defRPr sz="1985" b="0" i="0" u="none" strike="noStrike" cap="none">
                <a:solidFill>
                  <a:schemeClr val="dk1"/>
                </a:solidFill>
                <a:latin typeface="Calibri"/>
                <a:ea typeface="Calibri"/>
                <a:cs typeface="Calibri"/>
                <a:sym typeface="Calibri"/>
              </a:defRPr>
            </a:lvl5pPr>
            <a:lvl6pPr marL="2743200" marR="0" lvl="5" indent="-354647" algn="l" rtl="0">
              <a:lnSpc>
                <a:spcPct val="100000"/>
              </a:lnSpc>
              <a:spcBef>
                <a:spcPts val="397"/>
              </a:spcBef>
              <a:spcAft>
                <a:spcPts val="0"/>
              </a:spcAft>
              <a:buClr>
                <a:schemeClr val="dk1"/>
              </a:buClr>
              <a:buSzPts val="1985"/>
              <a:buFont typeface="Arial"/>
              <a:buChar char="•"/>
              <a:defRPr sz="1985" b="0" i="0" u="none" strike="noStrike" cap="none">
                <a:solidFill>
                  <a:schemeClr val="dk1"/>
                </a:solidFill>
                <a:latin typeface="Calibri"/>
                <a:ea typeface="Calibri"/>
                <a:cs typeface="Calibri"/>
                <a:sym typeface="Calibri"/>
              </a:defRPr>
            </a:lvl6pPr>
            <a:lvl7pPr marL="3200400" marR="0" lvl="6" indent="-354647" algn="l" rtl="0">
              <a:lnSpc>
                <a:spcPct val="100000"/>
              </a:lnSpc>
              <a:spcBef>
                <a:spcPts val="397"/>
              </a:spcBef>
              <a:spcAft>
                <a:spcPts val="0"/>
              </a:spcAft>
              <a:buClr>
                <a:schemeClr val="dk1"/>
              </a:buClr>
              <a:buSzPts val="1985"/>
              <a:buFont typeface="Arial"/>
              <a:buChar char="•"/>
              <a:defRPr sz="1985" b="0" i="0" u="none" strike="noStrike" cap="none">
                <a:solidFill>
                  <a:schemeClr val="dk1"/>
                </a:solidFill>
                <a:latin typeface="Calibri"/>
                <a:ea typeface="Calibri"/>
                <a:cs typeface="Calibri"/>
                <a:sym typeface="Calibri"/>
              </a:defRPr>
            </a:lvl7pPr>
            <a:lvl8pPr marL="3657600" marR="0" lvl="7" indent="-354647" algn="l" rtl="0">
              <a:lnSpc>
                <a:spcPct val="100000"/>
              </a:lnSpc>
              <a:spcBef>
                <a:spcPts val="397"/>
              </a:spcBef>
              <a:spcAft>
                <a:spcPts val="0"/>
              </a:spcAft>
              <a:buClr>
                <a:schemeClr val="dk1"/>
              </a:buClr>
              <a:buSzPts val="1985"/>
              <a:buFont typeface="Arial"/>
              <a:buChar char="•"/>
              <a:defRPr sz="1985" b="0" i="0" u="none" strike="noStrike" cap="none">
                <a:solidFill>
                  <a:schemeClr val="dk1"/>
                </a:solidFill>
                <a:latin typeface="Calibri"/>
                <a:ea typeface="Calibri"/>
                <a:cs typeface="Calibri"/>
                <a:sym typeface="Calibri"/>
              </a:defRPr>
            </a:lvl8pPr>
            <a:lvl9pPr marL="4114800" marR="0" lvl="8" indent="-354647" algn="l" rtl="0">
              <a:lnSpc>
                <a:spcPct val="100000"/>
              </a:lnSpc>
              <a:spcBef>
                <a:spcPts val="397"/>
              </a:spcBef>
              <a:spcAft>
                <a:spcPts val="0"/>
              </a:spcAft>
              <a:buClr>
                <a:schemeClr val="dk1"/>
              </a:buClr>
              <a:buSzPts val="1985"/>
              <a:buFont typeface="Arial"/>
              <a:buChar char="•"/>
              <a:defRPr sz="1985" b="0" i="0" u="none" strike="noStrike" cap="none">
                <a:solidFill>
                  <a:schemeClr val="dk1"/>
                </a:solidFill>
                <a:latin typeface="Calibri"/>
                <a:ea typeface="Calibri"/>
                <a:cs typeface="Calibri"/>
                <a:sym typeface="Calibri"/>
              </a:defRPr>
            </a:lvl9pPr>
          </a:lstStyle>
          <a:p>
            <a:endParaRPr/>
          </a:p>
        </p:txBody>
      </p:sp>
      <p:sp>
        <p:nvSpPr>
          <p:cNvPr id="186" name="Google Shape;186;p38"/>
          <p:cNvSpPr txBox="1">
            <a:spLocks noGrp="1"/>
          </p:cNvSpPr>
          <p:nvPr>
            <p:ph type="body" idx="2"/>
          </p:nvPr>
        </p:nvSpPr>
        <p:spPr>
          <a:xfrm>
            <a:off x="5435812" y="1764295"/>
            <a:ext cx="4722900" cy="4990200"/>
          </a:xfrm>
          <a:prstGeom prst="rect">
            <a:avLst/>
          </a:prstGeom>
          <a:noFill/>
          <a:ln>
            <a:noFill/>
          </a:ln>
        </p:spPr>
        <p:txBody>
          <a:bodyPr spcFirstLastPara="1" wrap="square" lIns="91425" tIns="91425" rIns="91425" bIns="91425" anchor="t" anchorCtr="0"/>
          <a:lstStyle>
            <a:lvl1pPr marL="457200" marR="0" lvl="0" indent="-424624" algn="l" rtl="0">
              <a:lnSpc>
                <a:spcPct val="100000"/>
              </a:lnSpc>
              <a:spcBef>
                <a:spcPts val="617"/>
              </a:spcBef>
              <a:spcAft>
                <a:spcPts val="0"/>
              </a:spcAft>
              <a:buClr>
                <a:schemeClr val="dk1"/>
              </a:buClr>
              <a:buSzPts val="3087"/>
              <a:buFont typeface="Arial"/>
              <a:buChar char="•"/>
              <a:defRPr sz="3087" b="0" i="0" u="none" strike="noStrike" cap="none">
                <a:solidFill>
                  <a:schemeClr val="dk1"/>
                </a:solidFill>
                <a:latin typeface="Calibri"/>
                <a:ea typeface="Calibri"/>
                <a:cs typeface="Calibri"/>
                <a:sym typeface="Calibri"/>
              </a:defRPr>
            </a:lvl1pPr>
            <a:lvl2pPr marL="914400" marR="0" lvl="1" indent="-396621" algn="l" rtl="0">
              <a:lnSpc>
                <a:spcPct val="100000"/>
              </a:lnSpc>
              <a:spcBef>
                <a:spcPts val="529"/>
              </a:spcBef>
              <a:spcAft>
                <a:spcPts val="0"/>
              </a:spcAft>
              <a:buClr>
                <a:schemeClr val="dk1"/>
              </a:buClr>
              <a:buSzPts val="2646"/>
              <a:buFont typeface="Arial"/>
              <a:buChar char="–"/>
              <a:defRPr sz="2646" b="0" i="0" u="none" strike="noStrike" cap="none">
                <a:solidFill>
                  <a:schemeClr val="dk1"/>
                </a:solidFill>
                <a:latin typeface="Calibri"/>
                <a:ea typeface="Calibri"/>
                <a:cs typeface="Calibri"/>
                <a:sym typeface="Calibri"/>
              </a:defRPr>
            </a:lvl2pPr>
            <a:lvl3pPr marL="1371600" marR="0" lvl="2"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3pPr>
            <a:lvl4pPr marL="1828800" marR="0" lvl="3" indent="-354647" algn="l" rtl="0">
              <a:lnSpc>
                <a:spcPct val="100000"/>
              </a:lnSpc>
              <a:spcBef>
                <a:spcPts val="397"/>
              </a:spcBef>
              <a:spcAft>
                <a:spcPts val="0"/>
              </a:spcAft>
              <a:buClr>
                <a:schemeClr val="dk1"/>
              </a:buClr>
              <a:buSzPts val="1985"/>
              <a:buFont typeface="Arial"/>
              <a:buChar char="–"/>
              <a:defRPr sz="1985" b="0" i="0" u="none" strike="noStrike" cap="none">
                <a:solidFill>
                  <a:schemeClr val="dk1"/>
                </a:solidFill>
                <a:latin typeface="Calibri"/>
                <a:ea typeface="Calibri"/>
                <a:cs typeface="Calibri"/>
                <a:sym typeface="Calibri"/>
              </a:defRPr>
            </a:lvl4pPr>
            <a:lvl5pPr marL="2286000" marR="0" lvl="4" indent="-354647" algn="l" rtl="0">
              <a:lnSpc>
                <a:spcPct val="100000"/>
              </a:lnSpc>
              <a:spcBef>
                <a:spcPts val="397"/>
              </a:spcBef>
              <a:spcAft>
                <a:spcPts val="0"/>
              </a:spcAft>
              <a:buClr>
                <a:schemeClr val="dk1"/>
              </a:buClr>
              <a:buSzPts val="1985"/>
              <a:buFont typeface="Arial"/>
              <a:buChar char="»"/>
              <a:defRPr sz="1985" b="0" i="0" u="none" strike="noStrike" cap="none">
                <a:solidFill>
                  <a:schemeClr val="dk1"/>
                </a:solidFill>
                <a:latin typeface="Calibri"/>
                <a:ea typeface="Calibri"/>
                <a:cs typeface="Calibri"/>
                <a:sym typeface="Calibri"/>
              </a:defRPr>
            </a:lvl5pPr>
            <a:lvl6pPr marL="2743200" marR="0" lvl="5" indent="-354647" algn="l" rtl="0">
              <a:lnSpc>
                <a:spcPct val="100000"/>
              </a:lnSpc>
              <a:spcBef>
                <a:spcPts val="397"/>
              </a:spcBef>
              <a:spcAft>
                <a:spcPts val="0"/>
              </a:spcAft>
              <a:buClr>
                <a:schemeClr val="dk1"/>
              </a:buClr>
              <a:buSzPts val="1985"/>
              <a:buFont typeface="Arial"/>
              <a:buChar char="•"/>
              <a:defRPr sz="1985" b="0" i="0" u="none" strike="noStrike" cap="none">
                <a:solidFill>
                  <a:schemeClr val="dk1"/>
                </a:solidFill>
                <a:latin typeface="Calibri"/>
                <a:ea typeface="Calibri"/>
                <a:cs typeface="Calibri"/>
                <a:sym typeface="Calibri"/>
              </a:defRPr>
            </a:lvl6pPr>
            <a:lvl7pPr marL="3200400" marR="0" lvl="6" indent="-354647" algn="l" rtl="0">
              <a:lnSpc>
                <a:spcPct val="100000"/>
              </a:lnSpc>
              <a:spcBef>
                <a:spcPts val="397"/>
              </a:spcBef>
              <a:spcAft>
                <a:spcPts val="0"/>
              </a:spcAft>
              <a:buClr>
                <a:schemeClr val="dk1"/>
              </a:buClr>
              <a:buSzPts val="1985"/>
              <a:buFont typeface="Arial"/>
              <a:buChar char="•"/>
              <a:defRPr sz="1985" b="0" i="0" u="none" strike="noStrike" cap="none">
                <a:solidFill>
                  <a:schemeClr val="dk1"/>
                </a:solidFill>
                <a:latin typeface="Calibri"/>
                <a:ea typeface="Calibri"/>
                <a:cs typeface="Calibri"/>
                <a:sym typeface="Calibri"/>
              </a:defRPr>
            </a:lvl7pPr>
            <a:lvl8pPr marL="3657600" marR="0" lvl="7" indent="-354647" algn="l" rtl="0">
              <a:lnSpc>
                <a:spcPct val="100000"/>
              </a:lnSpc>
              <a:spcBef>
                <a:spcPts val="397"/>
              </a:spcBef>
              <a:spcAft>
                <a:spcPts val="0"/>
              </a:spcAft>
              <a:buClr>
                <a:schemeClr val="dk1"/>
              </a:buClr>
              <a:buSzPts val="1985"/>
              <a:buFont typeface="Arial"/>
              <a:buChar char="•"/>
              <a:defRPr sz="1985" b="0" i="0" u="none" strike="noStrike" cap="none">
                <a:solidFill>
                  <a:schemeClr val="dk1"/>
                </a:solidFill>
                <a:latin typeface="Calibri"/>
                <a:ea typeface="Calibri"/>
                <a:cs typeface="Calibri"/>
                <a:sym typeface="Calibri"/>
              </a:defRPr>
            </a:lvl8pPr>
            <a:lvl9pPr marL="4114800" marR="0" lvl="8" indent="-354647" algn="l" rtl="0">
              <a:lnSpc>
                <a:spcPct val="100000"/>
              </a:lnSpc>
              <a:spcBef>
                <a:spcPts val="397"/>
              </a:spcBef>
              <a:spcAft>
                <a:spcPts val="0"/>
              </a:spcAft>
              <a:buClr>
                <a:schemeClr val="dk1"/>
              </a:buClr>
              <a:buSzPts val="1985"/>
              <a:buFont typeface="Arial"/>
              <a:buChar char="•"/>
              <a:defRPr sz="1985" b="0" i="0" u="none" strike="noStrike" cap="none">
                <a:solidFill>
                  <a:schemeClr val="dk1"/>
                </a:solidFill>
                <a:latin typeface="Calibri"/>
                <a:ea typeface="Calibri"/>
                <a:cs typeface="Calibri"/>
                <a:sym typeface="Calibri"/>
              </a:defRPr>
            </a:lvl9pPr>
          </a:lstStyle>
          <a:p>
            <a:endParaRPr/>
          </a:p>
        </p:txBody>
      </p:sp>
      <p:sp>
        <p:nvSpPr>
          <p:cNvPr id="187" name="Google Shape;187;p38"/>
          <p:cNvSpPr txBox="1">
            <a:spLocks noGrp="1"/>
          </p:cNvSpPr>
          <p:nvPr>
            <p:ph type="dt" idx="10"/>
          </p:nvPr>
        </p:nvSpPr>
        <p:spPr>
          <a:xfrm>
            <a:off x="534670" y="7008174"/>
            <a:ext cx="2495100" cy="40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188" name="Google Shape;188;p38"/>
          <p:cNvSpPr txBox="1">
            <a:spLocks noGrp="1"/>
          </p:cNvSpPr>
          <p:nvPr>
            <p:ph type="ftr" idx="11"/>
          </p:nvPr>
        </p:nvSpPr>
        <p:spPr>
          <a:xfrm>
            <a:off x="3653580" y="7008174"/>
            <a:ext cx="3386100" cy="40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189" name="Google Shape;189;p38"/>
          <p:cNvSpPr txBox="1">
            <a:spLocks noGrp="1"/>
          </p:cNvSpPr>
          <p:nvPr>
            <p:ph type="sldNum" idx="12"/>
          </p:nvPr>
        </p:nvSpPr>
        <p:spPr>
          <a:xfrm>
            <a:off x="7663603" y="7008174"/>
            <a:ext cx="2495100" cy="4026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0"/>
        <p:cNvGrpSpPr/>
        <p:nvPr/>
      </p:nvGrpSpPr>
      <p:grpSpPr>
        <a:xfrm>
          <a:off x="0" y="0"/>
          <a:ext cx="0" cy="0"/>
          <a:chOff x="0" y="0"/>
          <a:chExt cx="0" cy="0"/>
        </a:xfrm>
      </p:grpSpPr>
      <p:sp>
        <p:nvSpPr>
          <p:cNvPr id="191" name="Google Shape;191;p39"/>
          <p:cNvSpPr txBox="1">
            <a:spLocks noGrp="1"/>
          </p:cNvSpPr>
          <p:nvPr>
            <p:ph type="title"/>
          </p:nvPr>
        </p:nvSpPr>
        <p:spPr>
          <a:xfrm>
            <a:off x="534670" y="302801"/>
            <a:ext cx="9624000" cy="1260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851"/>
              <a:buFont typeface="Calibri"/>
              <a:buNone/>
              <a:defRPr sz="4851"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985"/>
              <a:buFont typeface="Arial"/>
              <a:buNone/>
              <a:defRPr sz="1985"/>
            </a:lvl2pPr>
            <a:lvl3pPr lvl="2" algn="l" rtl="0">
              <a:lnSpc>
                <a:spcPct val="100000"/>
              </a:lnSpc>
              <a:spcBef>
                <a:spcPts val="0"/>
              </a:spcBef>
              <a:spcAft>
                <a:spcPts val="0"/>
              </a:spcAft>
              <a:buSzPts val="1985"/>
              <a:buFont typeface="Arial"/>
              <a:buNone/>
              <a:defRPr sz="1985"/>
            </a:lvl3pPr>
            <a:lvl4pPr lvl="3" algn="l" rtl="0">
              <a:lnSpc>
                <a:spcPct val="100000"/>
              </a:lnSpc>
              <a:spcBef>
                <a:spcPts val="0"/>
              </a:spcBef>
              <a:spcAft>
                <a:spcPts val="0"/>
              </a:spcAft>
              <a:buSzPts val="1985"/>
              <a:buFont typeface="Arial"/>
              <a:buNone/>
              <a:defRPr sz="1985"/>
            </a:lvl4pPr>
            <a:lvl5pPr lvl="4" algn="l" rtl="0">
              <a:lnSpc>
                <a:spcPct val="100000"/>
              </a:lnSpc>
              <a:spcBef>
                <a:spcPts val="0"/>
              </a:spcBef>
              <a:spcAft>
                <a:spcPts val="0"/>
              </a:spcAft>
              <a:buSzPts val="1985"/>
              <a:buFont typeface="Arial"/>
              <a:buNone/>
              <a:defRPr sz="1985"/>
            </a:lvl5pPr>
            <a:lvl6pPr lvl="5" algn="l" rtl="0">
              <a:lnSpc>
                <a:spcPct val="100000"/>
              </a:lnSpc>
              <a:spcBef>
                <a:spcPts val="0"/>
              </a:spcBef>
              <a:spcAft>
                <a:spcPts val="0"/>
              </a:spcAft>
              <a:buSzPts val="1985"/>
              <a:buFont typeface="Arial"/>
              <a:buNone/>
              <a:defRPr sz="1985"/>
            </a:lvl6pPr>
            <a:lvl7pPr lvl="6" algn="l" rtl="0">
              <a:lnSpc>
                <a:spcPct val="100000"/>
              </a:lnSpc>
              <a:spcBef>
                <a:spcPts val="0"/>
              </a:spcBef>
              <a:spcAft>
                <a:spcPts val="0"/>
              </a:spcAft>
              <a:buSzPts val="1985"/>
              <a:buFont typeface="Arial"/>
              <a:buNone/>
              <a:defRPr sz="1985"/>
            </a:lvl7pPr>
            <a:lvl8pPr lvl="7" algn="l" rtl="0">
              <a:lnSpc>
                <a:spcPct val="100000"/>
              </a:lnSpc>
              <a:spcBef>
                <a:spcPts val="0"/>
              </a:spcBef>
              <a:spcAft>
                <a:spcPts val="0"/>
              </a:spcAft>
              <a:buSzPts val="1985"/>
              <a:buFont typeface="Arial"/>
              <a:buNone/>
              <a:defRPr sz="1985"/>
            </a:lvl8pPr>
            <a:lvl9pPr lvl="8" algn="l" rtl="0">
              <a:lnSpc>
                <a:spcPct val="100000"/>
              </a:lnSpc>
              <a:spcBef>
                <a:spcPts val="0"/>
              </a:spcBef>
              <a:spcAft>
                <a:spcPts val="0"/>
              </a:spcAft>
              <a:buSzPts val="1985"/>
              <a:buFont typeface="Arial"/>
              <a:buNone/>
              <a:defRPr sz="1985"/>
            </a:lvl9pPr>
          </a:lstStyle>
          <a:p>
            <a:endParaRPr/>
          </a:p>
        </p:txBody>
      </p:sp>
      <p:sp>
        <p:nvSpPr>
          <p:cNvPr id="192" name="Google Shape;192;p39"/>
          <p:cNvSpPr txBox="1">
            <a:spLocks noGrp="1"/>
          </p:cNvSpPr>
          <p:nvPr>
            <p:ph type="body" idx="1"/>
          </p:nvPr>
        </p:nvSpPr>
        <p:spPr>
          <a:xfrm>
            <a:off x="534670" y="1692533"/>
            <a:ext cx="4724700" cy="7056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529"/>
              </a:spcBef>
              <a:spcAft>
                <a:spcPts val="0"/>
              </a:spcAft>
              <a:buClr>
                <a:schemeClr val="dk1"/>
              </a:buClr>
              <a:buSzPts val="2646"/>
              <a:buFont typeface="Arial"/>
              <a:buNone/>
              <a:defRPr sz="2646"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41"/>
              </a:spcBef>
              <a:spcAft>
                <a:spcPts val="0"/>
              </a:spcAft>
              <a:buClr>
                <a:schemeClr val="dk1"/>
              </a:buClr>
              <a:buSzPts val="2205"/>
              <a:buFont typeface="Arial"/>
              <a:buNone/>
              <a:defRPr sz="2205"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97"/>
              </a:spcBef>
              <a:spcAft>
                <a:spcPts val="0"/>
              </a:spcAft>
              <a:buClr>
                <a:schemeClr val="dk1"/>
              </a:buClr>
              <a:buSzPts val="1985"/>
              <a:buFont typeface="Arial"/>
              <a:buNone/>
              <a:defRPr sz="1985"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53"/>
              </a:spcBef>
              <a:spcAft>
                <a:spcPts val="0"/>
              </a:spcAft>
              <a:buClr>
                <a:schemeClr val="dk1"/>
              </a:buClr>
              <a:buSzPts val="1764"/>
              <a:buFont typeface="Arial"/>
              <a:buNone/>
              <a:defRPr sz="1764"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53"/>
              </a:spcBef>
              <a:spcAft>
                <a:spcPts val="0"/>
              </a:spcAft>
              <a:buClr>
                <a:schemeClr val="dk1"/>
              </a:buClr>
              <a:buSzPts val="1764"/>
              <a:buFont typeface="Arial"/>
              <a:buNone/>
              <a:defRPr sz="1764"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53"/>
              </a:spcBef>
              <a:spcAft>
                <a:spcPts val="0"/>
              </a:spcAft>
              <a:buClr>
                <a:schemeClr val="dk1"/>
              </a:buClr>
              <a:buSzPts val="1764"/>
              <a:buFont typeface="Arial"/>
              <a:buNone/>
              <a:defRPr sz="1764"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53"/>
              </a:spcBef>
              <a:spcAft>
                <a:spcPts val="0"/>
              </a:spcAft>
              <a:buClr>
                <a:schemeClr val="dk1"/>
              </a:buClr>
              <a:buSzPts val="1764"/>
              <a:buFont typeface="Arial"/>
              <a:buNone/>
              <a:defRPr sz="1764"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53"/>
              </a:spcBef>
              <a:spcAft>
                <a:spcPts val="0"/>
              </a:spcAft>
              <a:buClr>
                <a:schemeClr val="dk1"/>
              </a:buClr>
              <a:buSzPts val="1764"/>
              <a:buFont typeface="Arial"/>
              <a:buNone/>
              <a:defRPr sz="1764"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53"/>
              </a:spcBef>
              <a:spcAft>
                <a:spcPts val="0"/>
              </a:spcAft>
              <a:buClr>
                <a:schemeClr val="dk1"/>
              </a:buClr>
              <a:buSzPts val="1764"/>
              <a:buFont typeface="Arial"/>
              <a:buNone/>
              <a:defRPr sz="1764" b="1" i="0" u="none" strike="noStrike" cap="none">
                <a:solidFill>
                  <a:schemeClr val="dk1"/>
                </a:solidFill>
                <a:latin typeface="Calibri"/>
                <a:ea typeface="Calibri"/>
                <a:cs typeface="Calibri"/>
                <a:sym typeface="Calibri"/>
              </a:defRPr>
            </a:lvl9pPr>
          </a:lstStyle>
          <a:p>
            <a:endParaRPr/>
          </a:p>
        </p:txBody>
      </p:sp>
      <p:sp>
        <p:nvSpPr>
          <p:cNvPr id="193" name="Google Shape;193;p39"/>
          <p:cNvSpPr txBox="1">
            <a:spLocks noGrp="1"/>
          </p:cNvSpPr>
          <p:nvPr>
            <p:ph type="body" idx="2"/>
          </p:nvPr>
        </p:nvSpPr>
        <p:spPr>
          <a:xfrm>
            <a:off x="534670" y="2397901"/>
            <a:ext cx="4724700" cy="4356600"/>
          </a:xfrm>
          <a:prstGeom prst="rect">
            <a:avLst/>
          </a:prstGeom>
          <a:noFill/>
          <a:ln>
            <a:noFill/>
          </a:ln>
        </p:spPr>
        <p:txBody>
          <a:bodyPr spcFirstLastPara="1" wrap="square" lIns="91425" tIns="91425" rIns="91425" bIns="91425" anchor="t" anchorCtr="0"/>
          <a:lstStyle>
            <a:lvl1pPr marL="457200" marR="0" lvl="0" indent="-396621" algn="l" rtl="0">
              <a:lnSpc>
                <a:spcPct val="100000"/>
              </a:lnSpc>
              <a:spcBef>
                <a:spcPts val="529"/>
              </a:spcBef>
              <a:spcAft>
                <a:spcPts val="0"/>
              </a:spcAft>
              <a:buClr>
                <a:schemeClr val="dk1"/>
              </a:buClr>
              <a:buSzPts val="2646"/>
              <a:buFont typeface="Arial"/>
              <a:buChar char="•"/>
              <a:defRPr sz="2646" b="0" i="0" u="none" strike="noStrike" cap="none">
                <a:solidFill>
                  <a:schemeClr val="dk1"/>
                </a:solidFill>
                <a:latin typeface="Calibri"/>
                <a:ea typeface="Calibri"/>
                <a:cs typeface="Calibri"/>
                <a:sym typeface="Calibri"/>
              </a:defRPr>
            </a:lvl1pPr>
            <a:lvl2pPr marL="914400" marR="0" lvl="1"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2pPr>
            <a:lvl3pPr marL="1371600" marR="0" lvl="2" indent="-354647" algn="l" rtl="0">
              <a:lnSpc>
                <a:spcPct val="100000"/>
              </a:lnSpc>
              <a:spcBef>
                <a:spcPts val="397"/>
              </a:spcBef>
              <a:spcAft>
                <a:spcPts val="0"/>
              </a:spcAft>
              <a:buClr>
                <a:schemeClr val="dk1"/>
              </a:buClr>
              <a:buSzPts val="1985"/>
              <a:buFont typeface="Arial"/>
              <a:buChar char="•"/>
              <a:defRPr sz="1985" b="0" i="0" u="none" strike="noStrike" cap="none">
                <a:solidFill>
                  <a:schemeClr val="dk1"/>
                </a:solidFill>
                <a:latin typeface="Calibri"/>
                <a:ea typeface="Calibri"/>
                <a:cs typeface="Calibri"/>
                <a:sym typeface="Calibri"/>
              </a:defRPr>
            </a:lvl3pPr>
            <a:lvl4pPr marL="1828800" marR="0" lvl="3" indent="-340614" algn="l" rtl="0">
              <a:lnSpc>
                <a:spcPct val="100000"/>
              </a:lnSpc>
              <a:spcBef>
                <a:spcPts val="353"/>
              </a:spcBef>
              <a:spcAft>
                <a:spcPts val="0"/>
              </a:spcAft>
              <a:buClr>
                <a:schemeClr val="dk1"/>
              </a:buClr>
              <a:buSzPts val="1764"/>
              <a:buFont typeface="Arial"/>
              <a:buChar char="–"/>
              <a:defRPr sz="1764" b="0" i="0" u="none" strike="noStrike" cap="none">
                <a:solidFill>
                  <a:schemeClr val="dk1"/>
                </a:solidFill>
                <a:latin typeface="Calibri"/>
                <a:ea typeface="Calibri"/>
                <a:cs typeface="Calibri"/>
                <a:sym typeface="Calibri"/>
              </a:defRPr>
            </a:lvl4pPr>
            <a:lvl5pPr marL="2286000" marR="0" lvl="4" indent="-340614" algn="l" rtl="0">
              <a:lnSpc>
                <a:spcPct val="100000"/>
              </a:lnSpc>
              <a:spcBef>
                <a:spcPts val="353"/>
              </a:spcBef>
              <a:spcAft>
                <a:spcPts val="0"/>
              </a:spcAft>
              <a:buClr>
                <a:schemeClr val="dk1"/>
              </a:buClr>
              <a:buSzPts val="1764"/>
              <a:buFont typeface="Arial"/>
              <a:buChar char="»"/>
              <a:defRPr sz="1764" b="0" i="0" u="none" strike="noStrike" cap="none">
                <a:solidFill>
                  <a:schemeClr val="dk1"/>
                </a:solidFill>
                <a:latin typeface="Calibri"/>
                <a:ea typeface="Calibri"/>
                <a:cs typeface="Calibri"/>
                <a:sym typeface="Calibri"/>
              </a:defRPr>
            </a:lvl5pPr>
            <a:lvl6pPr marL="2743200" marR="0" lvl="5" indent="-340614" algn="l" rtl="0">
              <a:lnSpc>
                <a:spcPct val="100000"/>
              </a:lnSpc>
              <a:spcBef>
                <a:spcPts val="353"/>
              </a:spcBef>
              <a:spcAft>
                <a:spcPts val="0"/>
              </a:spcAft>
              <a:buClr>
                <a:schemeClr val="dk1"/>
              </a:buClr>
              <a:buSzPts val="1764"/>
              <a:buFont typeface="Arial"/>
              <a:buChar char="•"/>
              <a:defRPr sz="1764" b="0" i="0" u="none" strike="noStrike" cap="none">
                <a:solidFill>
                  <a:schemeClr val="dk1"/>
                </a:solidFill>
                <a:latin typeface="Calibri"/>
                <a:ea typeface="Calibri"/>
                <a:cs typeface="Calibri"/>
                <a:sym typeface="Calibri"/>
              </a:defRPr>
            </a:lvl6pPr>
            <a:lvl7pPr marL="3200400" marR="0" lvl="6" indent="-340614" algn="l" rtl="0">
              <a:lnSpc>
                <a:spcPct val="100000"/>
              </a:lnSpc>
              <a:spcBef>
                <a:spcPts val="353"/>
              </a:spcBef>
              <a:spcAft>
                <a:spcPts val="0"/>
              </a:spcAft>
              <a:buClr>
                <a:schemeClr val="dk1"/>
              </a:buClr>
              <a:buSzPts val="1764"/>
              <a:buFont typeface="Arial"/>
              <a:buChar char="•"/>
              <a:defRPr sz="1764" b="0" i="0" u="none" strike="noStrike" cap="none">
                <a:solidFill>
                  <a:schemeClr val="dk1"/>
                </a:solidFill>
                <a:latin typeface="Calibri"/>
                <a:ea typeface="Calibri"/>
                <a:cs typeface="Calibri"/>
                <a:sym typeface="Calibri"/>
              </a:defRPr>
            </a:lvl7pPr>
            <a:lvl8pPr marL="3657600" marR="0" lvl="7" indent="-340614" algn="l" rtl="0">
              <a:lnSpc>
                <a:spcPct val="100000"/>
              </a:lnSpc>
              <a:spcBef>
                <a:spcPts val="353"/>
              </a:spcBef>
              <a:spcAft>
                <a:spcPts val="0"/>
              </a:spcAft>
              <a:buClr>
                <a:schemeClr val="dk1"/>
              </a:buClr>
              <a:buSzPts val="1764"/>
              <a:buFont typeface="Arial"/>
              <a:buChar char="•"/>
              <a:defRPr sz="1764" b="0" i="0" u="none" strike="noStrike" cap="none">
                <a:solidFill>
                  <a:schemeClr val="dk1"/>
                </a:solidFill>
                <a:latin typeface="Calibri"/>
                <a:ea typeface="Calibri"/>
                <a:cs typeface="Calibri"/>
                <a:sym typeface="Calibri"/>
              </a:defRPr>
            </a:lvl8pPr>
            <a:lvl9pPr marL="4114800" marR="0" lvl="8" indent="-340614" algn="l" rtl="0">
              <a:lnSpc>
                <a:spcPct val="100000"/>
              </a:lnSpc>
              <a:spcBef>
                <a:spcPts val="353"/>
              </a:spcBef>
              <a:spcAft>
                <a:spcPts val="0"/>
              </a:spcAft>
              <a:buClr>
                <a:schemeClr val="dk1"/>
              </a:buClr>
              <a:buSzPts val="1764"/>
              <a:buFont typeface="Arial"/>
              <a:buChar char="•"/>
              <a:defRPr sz="1764" b="0" i="0" u="none" strike="noStrike" cap="none">
                <a:solidFill>
                  <a:schemeClr val="dk1"/>
                </a:solidFill>
                <a:latin typeface="Calibri"/>
                <a:ea typeface="Calibri"/>
                <a:cs typeface="Calibri"/>
                <a:sym typeface="Calibri"/>
              </a:defRPr>
            </a:lvl9pPr>
          </a:lstStyle>
          <a:p>
            <a:endParaRPr/>
          </a:p>
        </p:txBody>
      </p:sp>
      <p:sp>
        <p:nvSpPr>
          <p:cNvPr id="194" name="Google Shape;194;p39"/>
          <p:cNvSpPr txBox="1">
            <a:spLocks noGrp="1"/>
          </p:cNvSpPr>
          <p:nvPr>
            <p:ph type="body" idx="3"/>
          </p:nvPr>
        </p:nvSpPr>
        <p:spPr>
          <a:xfrm>
            <a:off x="5432102" y="1692533"/>
            <a:ext cx="4726800" cy="7056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529"/>
              </a:spcBef>
              <a:spcAft>
                <a:spcPts val="0"/>
              </a:spcAft>
              <a:buClr>
                <a:schemeClr val="dk1"/>
              </a:buClr>
              <a:buSzPts val="2646"/>
              <a:buFont typeface="Arial"/>
              <a:buNone/>
              <a:defRPr sz="2646"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41"/>
              </a:spcBef>
              <a:spcAft>
                <a:spcPts val="0"/>
              </a:spcAft>
              <a:buClr>
                <a:schemeClr val="dk1"/>
              </a:buClr>
              <a:buSzPts val="2205"/>
              <a:buFont typeface="Arial"/>
              <a:buNone/>
              <a:defRPr sz="2205"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97"/>
              </a:spcBef>
              <a:spcAft>
                <a:spcPts val="0"/>
              </a:spcAft>
              <a:buClr>
                <a:schemeClr val="dk1"/>
              </a:buClr>
              <a:buSzPts val="1985"/>
              <a:buFont typeface="Arial"/>
              <a:buNone/>
              <a:defRPr sz="1985"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53"/>
              </a:spcBef>
              <a:spcAft>
                <a:spcPts val="0"/>
              </a:spcAft>
              <a:buClr>
                <a:schemeClr val="dk1"/>
              </a:buClr>
              <a:buSzPts val="1764"/>
              <a:buFont typeface="Arial"/>
              <a:buNone/>
              <a:defRPr sz="1764"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53"/>
              </a:spcBef>
              <a:spcAft>
                <a:spcPts val="0"/>
              </a:spcAft>
              <a:buClr>
                <a:schemeClr val="dk1"/>
              </a:buClr>
              <a:buSzPts val="1764"/>
              <a:buFont typeface="Arial"/>
              <a:buNone/>
              <a:defRPr sz="1764"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53"/>
              </a:spcBef>
              <a:spcAft>
                <a:spcPts val="0"/>
              </a:spcAft>
              <a:buClr>
                <a:schemeClr val="dk1"/>
              </a:buClr>
              <a:buSzPts val="1764"/>
              <a:buFont typeface="Arial"/>
              <a:buNone/>
              <a:defRPr sz="1764"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53"/>
              </a:spcBef>
              <a:spcAft>
                <a:spcPts val="0"/>
              </a:spcAft>
              <a:buClr>
                <a:schemeClr val="dk1"/>
              </a:buClr>
              <a:buSzPts val="1764"/>
              <a:buFont typeface="Arial"/>
              <a:buNone/>
              <a:defRPr sz="1764"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53"/>
              </a:spcBef>
              <a:spcAft>
                <a:spcPts val="0"/>
              </a:spcAft>
              <a:buClr>
                <a:schemeClr val="dk1"/>
              </a:buClr>
              <a:buSzPts val="1764"/>
              <a:buFont typeface="Arial"/>
              <a:buNone/>
              <a:defRPr sz="1764"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53"/>
              </a:spcBef>
              <a:spcAft>
                <a:spcPts val="0"/>
              </a:spcAft>
              <a:buClr>
                <a:schemeClr val="dk1"/>
              </a:buClr>
              <a:buSzPts val="1764"/>
              <a:buFont typeface="Arial"/>
              <a:buNone/>
              <a:defRPr sz="1764" b="1" i="0" u="none" strike="noStrike" cap="none">
                <a:solidFill>
                  <a:schemeClr val="dk1"/>
                </a:solidFill>
                <a:latin typeface="Calibri"/>
                <a:ea typeface="Calibri"/>
                <a:cs typeface="Calibri"/>
                <a:sym typeface="Calibri"/>
              </a:defRPr>
            </a:lvl9pPr>
          </a:lstStyle>
          <a:p>
            <a:endParaRPr/>
          </a:p>
        </p:txBody>
      </p:sp>
      <p:sp>
        <p:nvSpPr>
          <p:cNvPr id="195" name="Google Shape;195;p39"/>
          <p:cNvSpPr txBox="1">
            <a:spLocks noGrp="1"/>
          </p:cNvSpPr>
          <p:nvPr>
            <p:ph type="body" idx="4"/>
          </p:nvPr>
        </p:nvSpPr>
        <p:spPr>
          <a:xfrm>
            <a:off x="5432102" y="2397901"/>
            <a:ext cx="4726800" cy="4356600"/>
          </a:xfrm>
          <a:prstGeom prst="rect">
            <a:avLst/>
          </a:prstGeom>
          <a:noFill/>
          <a:ln>
            <a:noFill/>
          </a:ln>
        </p:spPr>
        <p:txBody>
          <a:bodyPr spcFirstLastPara="1" wrap="square" lIns="91425" tIns="91425" rIns="91425" bIns="91425" anchor="t" anchorCtr="0"/>
          <a:lstStyle>
            <a:lvl1pPr marL="457200" marR="0" lvl="0" indent="-396621" algn="l" rtl="0">
              <a:lnSpc>
                <a:spcPct val="100000"/>
              </a:lnSpc>
              <a:spcBef>
                <a:spcPts val="529"/>
              </a:spcBef>
              <a:spcAft>
                <a:spcPts val="0"/>
              </a:spcAft>
              <a:buClr>
                <a:schemeClr val="dk1"/>
              </a:buClr>
              <a:buSzPts val="2646"/>
              <a:buFont typeface="Arial"/>
              <a:buChar char="•"/>
              <a:defRPr sz="2646" b="0" i="0" u="none" strike="noStrike" cap="none">
                <a:solidFill>
                  <a:schemeClr val="dk1"/>
                </a:solidFill>
                <a:latin typeface="Calibri"/>
                <a:ea typeface="Calibri"/>
                <a:cs typeface="Calibri"/>
                <a:sym typeface="Calibri"/>
              </a:defRPr>
            </a:lvl1pPr>
            <a:lvl2pPr marL="914400" marR="0" lvl="1"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2pPr>
            <a:lvl3pPr marL="1371600" marR="0" lvl="2" indent="-354647" algn="l" rtl="0">
              <a:lnSpc>
                <a:spcPct val="100000"/>
              </a:lnSpc>
              <a:spcBef>
                <a:spcPts val="397"/>
              </a:spcBef>
              <a:spcAft>
                <a:spcPts val="0"/>
              </a:spcAft>
              <a:buClr>
                <a:schemeClr val="dk1"/>
              </a:buClr>
              <a:buSzPts val="1985"/>
              <a:buFont typeface="Arial"/>
              <a:buChar char="•"/>
              <a:defRPr sz="1985" b="0" i="0" u="none" strike="noStrike" cap="none">
                <a:solidFill>
                  <a:schemeClr val="dk1"/>
                </a:solidFill>
                <a:latin typeface="Calibri"/>
                <a:ea typeface="Calibri"/>
                <a:cs typeface="Calibri"/>
                <a:sym typeface="Calibri"/>
              </a:defRPr>
            </a:lvl3pPr>
            <a:lvl4pPr marL="1828800" marR="0" lvl="3" indent="-340614" algn="l" rtl="0">
              <a:lnSpc>
                <a:spcPct val="100000"/>
              </a:lnSpc>
              <a:spcBef>
                <a:spcPts val="353"/>
              </a:spcBef>
              <a:spcAft>
                <a:spcPts val="0"/>
              </a:spcAft>
              <a:buClr>
                <a:schemeClr val="dk1"/>
              </a:buClr>
              <a:buSzPts val="1764"/>
              <a:buFont typeface="Arial"/>
              <a:buChar char="–"/>
              <a:defRPr sz="1764" b="0" i="0" u="none" strike="noStrike" cap="none">
                <a:solidFill>
                  <a:schemeClr val="dk1"/>
                </a:solidFill>
                <a:latin typeface="Calibri"/>
                <a:ea typeface="Calibri"/>
                <a:cs typeface="Calibri"/>
                <a:sym typeface="Calibri"/>
              </a:defRPr>
            </a:lvl4pPr>
            <a:lvl5pPr marL="2286000" marR="0" lvl="4" indent="-340614" algn="l" rtl="0">
              <a:lnSpc>
                <a:spcPct val="100000"/>
              </a:lnSpc>
              <a:spcBef>
                <a:spcPts val="353"/>
              </a:spcBef>
              <a:spcAft>
                <a:spcPts val="0"/>
              </a:spcAft>
              <a:buClr>
                <a:schemeClr val="dk1"/>
              </a:buClr>
              <a:buSzPts val="1764"/>
              <a:buFont typeface="Arial"/>
              <a:buChar char="»"/>
              <a:defRPr sz="1764" b="0" i="0" u="none" strike="noStrike" cap="none">
                <a:solidFill>
                  <a:schemeClr val="dk1"/>
                </a:solidFill>
                <a:latin typeface="Calibri"/>
                <a:ea typeface="Calibri"/>
                <a:cs typeface="Calibri"/>
                <a:sym typeface="Calibri"/>
              </a:defRPr>
            </a:lvl5pPr>
            <a:lvl6pPr marL="2743200" marR="0" lvl="5" indent="-340614" algn="l" rtl="0">
              <a:lnSpc>
                <a:spcPct val="100000"/>
              </a:lnSpc>
              <a:spcBef>
                <a:spcPts val="353"/>
              </a:spcBef>
              <a:spcAft>
                <a:spcPts val="0"/>
              </a:spcAft>
              <a:buClr>
                <a:schemeClr val="dk1"/>
              </a:buClr>
              <a:buSzPts val="1764"/>
              <a:buFont typeface="Arial"/>
              <a:buChar char="•"/>
              <a:defRPr sz="1764" b="0" i="0" u="none" strike="noStrike" cap="none">
                <a:solidFill>
                  <a:schemeClr val="dk1"/>
                </a:solidFill>
                <a:latin typeface="Calibri"/>
                <a:ea typeface="Calibri"/>
                <a:cs typeface="Calibri"/>
                <a:sym typeface="Calibri"/>
              </a:defRPr>
            </a:lvl6pPr>
            <a:lvl7pPr marL="3200400" marR="0" lvl="6" indent="-340614" algn="l" rtl="0">
              <a:lnSpc>
                <a:spcPct val="100000"/>
              </a:lnSpc>
              <a:spcBef>
                <a:spcPts val="353"/>
              </a:spcBef>
              <a:spcAft>
                <a:spcPts val="0"/>
              </a:spcAft>
              <a:buClr>
                <a:schemeClr val="dk1"/>
              </a:buClr>
              <a:buSzPts val="1764"/>
              <a:buFont typeface="Arial"/>
              <a:buChar char="•"/>
              <a:defRPr sz="1764" b="0" i="0" u="none" strike="noStrike" cap="none">
                <a:solidFill>
                  <a:schemeClr val="dk1"/>
                </a:solidFill>
                <a:latin typeface="Calibri"/>
                <a:ea typeface="Calibri"/>
                <a:cs typeface="Calibri"/>
                <a:sym typeface="Calibri"/>
              </a:defRPr>
            </a:lvl7pPr>
            <a:lvl8pPr marL="3657600" marR="0" lvl="7" indent="-340614" algn="l" rtl="0">
              <a:lnSpc>
                <a:spcPct val="100000"/>
              </a:lnSpc>
              <a:spcBef>
                <a:spcPts val="353"/>
              </a:spcBef>
              <a:spcAft>
                <a:spcPts val="0"/>
              </a:spcAft>
              <a:buClr>
                <a:schemeClr val="dk1"/>
              </a:buClr>
              <a:buSzPts val="1764"/>
              <a:buFont typeface="Arial"/>
              <a:buChar char="•"/>
              <a:defRPr sz="1764" b="0" i="0" u="none" strike="noStrike" cap="none">
                <a:solidFill>
                  <a:schemeClr val="dk1"/>
                </a:solidFill>
                <a:latin typeface="Calibri"/>
                <a:ea typeface="Calibri"/>
                <a:cs typeface="Calibri"/>
                <a:sym typeface="Calibri"/>
              </a:defRPr>
            </a:lvl8pPr>
            <a:lvl9pPr marL="4114800" marR="0" lvl="8" indent="-340614" algn="l" rtl="0">
              <a:lnSpc>
                <a:spcPct val="100000"/>
              </a:lnSpc>
              <a:spcBef>
                <a:spcPts val="353"/>
              </a:spcBef>
              <a:spcAft>
                <a:spcPts val="0"/>
              </a:spcAft>
              <a:buClr>
                <a:schemeClr val="dk1"/>
              </a:buClr>
              <a:buSzPts val="1764"/>
              <a:buFont typeface="Arial"/>
              <a:buChar char="•"/>
              <a:defRPr sz="1764" b="0" i="0" u="none" strike="noStrike" cap="none">
                <a:solidFill>
                  <a:schemeClr val="dk1"/>
                </a:solidFill>
                <a:latin typeface="Calibri"/>
                <a:ea typeface="Calibri"/>
                <a:cs typeface="Calibri"/>
                <a:sym typeface="Calibri"/>
              </a:defRPr>
            </a:lvl9pPr>
          </a:lstStyle>
          <a:p>
            <a:endParaRPr/>
          </a:p>
        </p:txBody>
      </p:sp>
      <p:sp>
        <p:nvSpPr>
          <p:cNvPr id="196" name="Google Shape;196;p39"/>
          <p:cNvSpPr txBox="1">
            <a:spLocks noGrp="1"/>
          </p:cNvSpPr>
          <p:nvPr>
            <p:ph type="dt" idx="10"/>
          </p:nvPr>
        </p:nvSpPr>
        <p:spPr>
          <a:xfrm>
            <a:off x="534670" y="7008174"/>
            <a:ext cx="2495100" cy="40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197" name="Google Shape;197;p39"/>
          <p:cNvSpPr txBox="1">
            <a:spLocks noGrp="1"/>
          </p:cNvSpPr>
          <p:nvPr>
            <p:ph type="ftr" idx="11"/>
          </p:nvPr>
        </p:nvSpPr>
        <p:spPr>
          <a:xfrm>
            <a:off x="3653580" y="7008174"/>
            <a:ext cx="3386100" cy="40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198" name="Google Shape;198;p39"/>
          <p:cNvSpPr txBox="1">
            <a:spLocks noGrp="1"/>
          </p:cNvSpPr>
          <p:nvPr>
            <p:ph type="sldNum" idx="12"/>
          </p:nvPr>
        </p:nvSpPr>
        <p:spPr>
          <a:xfrm>
            <a:off x="7663603" y="7008174"/>
            <a:ext cx="2495100" cy="4026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40"/>
          <p:cNvSpPr txBox="1">
            <a:spLocks noGrp="1"/>
          </p:cNvSpPr>
          <p:nvPr>
            <p:ph type="title"/>
          </p:nvPr>
        </p:nvSpPr>
        <p:spPr>
          <a:xfrm>
            <a:off x="534670" y="302801"/>
            <a:ext cx="9624000" cy="1260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851"/>
              <a:buFont typeface="Calibri"/>
              <a:buNone/>
              <a:defRPr sz="4851"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985"/>
              <a:buFont typeface="Arial"/>
              <a:buNone/>
              <a:defRPr sz="1985"/>
            </a:lvl2pPr>
            <a:lvl3pPr lvl="2" algn="l" rtl="0">
              <a:lnSpc>
                <a:spcPct val="100000"/>
              </a:lnSpc>
              <a:spcBef>
                <a:spcPts val="0"/>
              </a:spcBef>
              <a:spcAft>
                <a:spcPts val="0"/>
              </a:spcAft>
              <a:buSzPts val="1985"/>
              <a:buFont typeface="Arial"/>
              <a:buNone/>
              <a:defRPr sz="1985"/>
            </a:lvl3pPr>
            <a:lvl4pPr lvl="3" algn="l" rtl="0">
              <a:lnSpc>
                <a:spcPct val="100000"/>
              </a:lnSpc>
              <a:spcBef>
                <a:spcPts val="0"/>
              </a:spcBef>
              <a:spcAft>
                <a:spcPts val="0"/>
              </a:spcAft>
              <a:buSzPts val="1985"/>
              <a:buFont typeface="Arial"/>
              <a:buNone/>
              <a:defRPr sz="1985"/>
            </a:lvl4pPr>
            <a:lvl5pPr lvl="4" algn="l" rtl="0">
              <a:lnSpc>
                <a:spcPct val="100000"/>
              </a:lnSpc>
              <a:spcBef>
                <a:spcPts val="0"/>
              </a:spcBef>
              <a:spcAft>
                <a:spcPts val="0"/>
              </a:spcAft>
              <a:buSzPts val="1985"/>
              <a:buFont typeface="Arial"/>
              <a:buNone/>
              <a:defRPr sz="1985"/>
            </a:lvl5pPr>
            <a:lvl6pPr lvl="5" algn="l" rtl="0">
              <a:lnSpc>
                <a:spcPct val="100000"/>
              </a:lnSpc>
              <a:spcBef>
                <a:spcPts val="0"/>
              </a:spcBef>
              <a:spcAft>
                <a:spcPts val="0"/>
              </a:spcAft>
              <a:buSzPts val="1985"/>
              <a:buFont typeface="Arial"/>
              <a:buNone/>
              <a:defRPr sz="1985"/>
            </a:lvl6pPr>
            <a:lvl7pPr lvl="6" algn="l" rtl="0">
              <a:lnSpc>
                <a:spcPct val="100000"/>
              </a:lnSpc>
              <a:spcBef>
                <a:spcPts val="0"/>
              </a:spcBef>
              <a:spcAft>
                <a:spcPts val="0"/>
              </a:spcAft>
              <a:buSzPts val="1985"/>
              <a:buFont typeface="Arial"/>
              <a:buNone/>
              <a:defRPr sz="1985"/>
            </a:lvl7pPr>
            <a:lvl8pPr lvl="7" algn="l" rtl="0">
              <a:lnSpc>
                <a:spcPct val="100000"/>
              </a:lnSpc>
              <a:spcBef>
                <a:spcPts val="0"/>
              </a:spcBef>
              <a:spcAft>
                <a:spcPts val="0"/>
              </a:spcAft>
              <a:buSzPts val="1985"/>
              <a:buFont typeface="Arial"/>
              <a:buNone/>
              <a:defRPr sz="1985"/>
            </a:lvl8pPr>
            <a:lvl9pPr lvl="8" algn="l" rtl="0">
              <a:lnSpc>
                <a:spcPct val="100000"/>
              </a:lnSpc>
              <a:spcBef>
                <a:spcPts val="0"/>
              </a:spcBef>
              <a:spcAft>
                <a:spcPts val="0"/>
              </a:spcAft>
              <a:buSzPts val="1985"/>
              <a:buFont typeface="Arial"/>
              <a:buNone/>
              <a:defRPr sz="1985"/>
            </a:lvl9pPr>
          </a:lstStyle>
          <a:p>
            <a:endParaRPr/>
          </a:p>
        </p:txBody>
      </p:sp>
      <p:sp>
        <p:nvSpPr>
          <p:cNvPr id="201" name="Google Shape;201;p40"/>
          <p:cNvSpPr txBox="1">
            <a:spLocks noGrp="1"/>
          </p:cNvSpPr>
          <p:nvPr>
            <p:ph type="dt" idx="10"/>
          </p:nvPr>
        </p:nvSpPr>
        <p:spPr>
          <a:xfrm>
            <a:off x="534670" y="7008174"/>
            <a:ext cx="2495100" cy="40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202" name="Google Shape;202;p40"/>
          <p:cNvSpPr txBox="1">
            <a:spLocks noGrp="1"/>
          </p:cNvSpPr>
          <p:nvPr>
            <p:ph type="ftr" idx="11"/>
          </p:nvPr>
        </p:nvSpPr>
        <p:spPr>
          <a:xfrm>
            <a:off x="3653580" y="7008174"/>
            <a:ext cx="3386100" cy="40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203" name="Google Shape;203;p40"/>
          <p:cNvSpPr txBox="1">
            <a:spLocks noGrp="1"/>
          </p:cNvSpPr>
          <p:nvPr>
            <p:ph type="sldNum" idx="12"/>
          </p:nvPr>
        </p:nvSpPr>
        <p:spPr>
          <a:xfrm>
            <a:off x="7663603" y="7008174"/>
            <a:ext cx="2495100" cy="4026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4"/>
        <p:cNvGrpSpPr/>
        <p:nvPr/>
      </p:nvGrpSpPr>
      <p:grpSpPr>
        <a:xfrm>
          <a:off x="0" y="0"/>
          <a:ext cx="0" cy="0"/>
          <a:chOff x="0" y="0"/>
          <a:chExt cx="0" cy="0"/>
        </a:xfrm>
      </p:grpSpPr>
      <p:sp>
        <p:nvSpPr>
          <p:cNvPr id="205" name="Google Shape;205;p41"/>
          <p:cNvSpPr txBox="1">
            <a:spLocks noGrp="1"/>
          </p:cNvSpPr>
          <p:nvPr>
            <p:ph type="title"/>
          </p:nvPr>
        </p:nvSpPr>
        <p:spPr>
          <a:xfrm>
            <a:off x="534676" y="301051"/>
            <a:ext cx="3518100" cy="1281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205"/>
              <a:buFont typeface="Calibri"/>
              <a:buNone/>
              <a:defRPr sz="2205" b="1"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985"/>
              <a:buFont typeface="Arial"/>
              <a:buNone/>
              <a:defRPr sz="1985"/>
            </a:lvl2pPr>
            <a:lvl3pPr lvl="2" algn="l" rtl="0">
              <a:lnSpc>
                <a:spcPct val="100000"/>
              </a:lnSpc>
              <a:spcBef>
                <a:spcPts val="0"/>
              </a:spcBef>
              <a:spcAft>
                <a:spcPts val="0"/>
              </a:spcAft>
              <a:buSzPts val="1985"/>
              <a:buFont typeface="Arial"/>
              <a:buNone/>
              <a:defRPr sz="1985"/>
            </a:lvl3pPr>
            <a:lvl4pPr lvl="3" algn="l" rtl="0">
              <a:lnSpc>
                <a:spcPct val="100000"/>
              </a:lnSpc>
              <a:spcBef>
                <a:spcPts val="0"/>
              </a:spcBef>
              <a:spcAft>
                <a:spcPts val="0"/>
              </a:spcAft>
              <a:buSzPts val="1985"/>
              <a:buFont typeface="Arial"/>
              <a:buNone/>
              <a:defRPr sz="1985"/>
            </a:lvl4pPr>
            <a:lvl5pPr lvl="4" algn="l" rtl="0">
              <a:lnSpc>
                <a:spcPct val="100000"/>
              </a:lnSpc>
              <a:spcBef>
                <a:spcPts val="0"/>
              </a:spcBef>
              <a:spcAft>
                <a:spcPts val="0"/>
              </a:spcAft>
              <a:buSzPts val="1985"/>
              <a:buFont typeface="Arial"/>
              <a:buNone/>
              <a:defRPr sz="1985"/>
            </a:lvl5pPr>
            <a:lvl6pPr lvl="5" algn="l" rtl="0">
              <a:lnSpc>
                <a:spcPct val="100000"/>
              </a:lnSpc>
              <a:spcBef>
                <a:spcPts val="0"/>
              </a:spcBef>
              <a:spcAft>
                <a:spcPts val="0"/>
              </a:spcAft>
              <a:buSzPts val="1985"/>
              <a:buFont typeface="Arial"/>
              <a:buNone/>
              <a:defRPr sz="1985"/>
            </a:lvl6pPr>
            <a:lvl7pPr lvl="6" algn="l" rtl="0">
              <a:lnSpc>
                <a:spcPct val="100000"/>
              </a:lnSpc>
              <a:spcBef>
                <a:spcPts val="0"/>
              </a:spcBef>
              <a:spcAft>
                <a:spcPts val="0"/>
              </a:spcAft>
              <a:buSzPts val="1985"/>
              <a:buFont typeface="Arial"/>
              <a:buNone/>
              <a:defRPr sz="1985"/>
            </a:lvl7pPr>
            <a:lvl8pPr lvl="7" algn="l" rtl="0">
              <a:lnSpc>
                <a:spcPct val="100000"/>
              </a:lnSpc>
              <a:spcBef>
                <a:spcPts val="0"/>
              </a:spcBef>
              <a:spcAft>
                <a:spcPts val="0"/>
              </a:spcAft>
              <a:buSzPts val="1985"/>
              <a:buFont typeface="Arial"/>
              <a:buNone/>
              <a:defRPr sz="1985"/>
            </a:lvl8pPr>
            <a:lvl9pPr lvl="8" algn="l" rtl="0">
              <a:lnSpc>
                <a:spcPct val="100000"/>
              </a:lnSpc>
              <a:spcBef>
                <a:spcPts val="0"/>
              </a:spcBef>
              <a:spcAft>
                <a:spcPts val="0"/>
              </a:spcAft>
              <a:buSzPts val="1985"/>
              <a:buFont typeface="Arial"/>
              <a:buNone/>
              <a:defRPr sz="1985"/>
            </a:lvl9pPr>
          </a:lstStyle>
          <a:p>
            <a:endParaRPr/>
          </a:p>
        </p:txBody>
      </p:sp>
      <p:sp>
        <p:nvSpPr>
          <p:cNvPr id="206" name="Google Shape;206;p41"/>
          <p:cNvSpPr txBox="1">
            <a:spLocks noGrp="1"/>
          </p:cNvSpPr>
          <p:nvPr>
            <p:ph type="body" idx="1"/>
          </p:nvPr>
        </p:nvSpPr>
        <p:spPr>
          <a:xfrm>
            <a:off x="4180822" y="301053"/>
            <a:ext cx="5977800" cy="6453000"/>
          </a:xfrm>
          <a:prstGeom prst="rect">
            <a:avLst/>
          </a:prstGeom>
          <a:noFill/>
          <a:ln>
            <a:noFill/>
          </a:ln>
        </p:spPr>
        <p:txBody>
          <a:bodyPr spcFirstLastPara="1" wrap="square" lIns="91425" tIns="91425" rIns="91425" bIns="91425" anchor="t" anchorCtr="0"/>
          <a:lstStyle>
            <a:lvl1pPr marL="457200" marR="0" lvl="0" indent="-452628" algn="l" rtl="0">
              <a:lnSpc>
                <a:spcPct val="100000"/>
              </a:lnSpc>
              <a:spcBef>
                <a:spcPts val="706"/>
              </a:spcBef>
              <a:spcAft>
                <a:spcPts val="0"/>
              </a:spcAft>
              <a:buClr>
                <a:schemeClr val="dk1"/>
              </a:buClr>
              <a:buSzPts val="3528"/>
              <a:buFont typeface="Arial"/>
              <a:buChar char="•"/>
              <a:defRPr sz="3528" b="0" i="0" u="none" strike="noStrike" cap="none">
                <a:solidFill>
                  <a:schemeClr val="dk1"/>
                </a:solidFill>
                <a:latin typeface="Calibri"/>
                <a:ea typeface="Calibri"/>
                <a:cs typeface="Calibri"/>
                <a:sym typeface="Calibri"/>
              </a:defRPr>
            </a:lvl1pPr>
            <a:lvl2pPr marL="914400" marR="0" lvl="1" indent="-424624" algn="l" rtl="0">
              <a:lnSpc>
                <a:spcPct val="100000"/>
              </a:lnSpc>
              <a:spcBef>
                <a:spcPts val="617"/>
              </a:spcBef>
              <a:spcAft>
                <a:spcPts val="0"/>
              </a:spcAft>
              <a:buClr>
                <a:schemeClr val="dk1"/>
              </a:buClr>
              <a:buSzPts val="3087"/>
              <a:buFont typeface="Arial"/>
              <a:buChar char="–"/>
              <a:defRPr sz="3087" b="0" i="0" u="none" strike="noStrike" cap="none">
                <a:solidFill>
                  <a:schemeClr val="dk1"/>
                </a:solidFill>
                <a:latin typeface="Calibri"/>
                <a:ea typeface="Calibri"/>
                <a:cs typeface="Calibri"/>
                <a:sym typeface="Calibri"/>
              </a:defRPr>
            </a:lvl2pPr>
            <a:lvl3pPr marL="1371600" marR="0" lvl="2" indent="-396620" algn="l" rtl="0">
              <a:lnSpc>
                <a:spcPct val="100000"/>
              </a:lnSpc>
              <a:spcBef>
                <a:spcPts val="529"/>
              </a:spcBef>
              <a:spcAft>
                <a:spcPts val="0"/>
              </a:spcAft>
              <a:buClr>
                <a:schemeClr val="dk1"/>
              </a:buClr>
              <a:buSzPts val="2646"/>
              <a:buFont typeface="Arial"/>
              <a:buChar char="•"/>
              <a:defRPr sz="2646" b="0" i="0" u="none" strike="noStrike" cap="none">
                <a:solidFill>
                  <a:schemeClr val="dk1"/>
                </a:solidFill>
                <a:latin typeface="Calibri"/>
                <a:ea typeface="Calibri"/>
                <a:cs typeface="Calibri"/>
                <a:sym typeface="Calibri"/>
              </a:defRPr>
            </a:lvl3pPr>
            <a:lvl4pPr marL="1828800" marR="0" lvl="3"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4pPr>
            <a:lvl5pPr marL="2286000" marR="0" lvl="4"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5pPr>
            <a:lvl6pPr marL="2743200" marR="0" lvl="5"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6pPr>
            <a:lvl7pPr marL="3200400" marR="0" lvl="6"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7pPr>
            <a:lvl8pPr marL="3657600" marR="0" lvl="7"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8pPr>
            <a:lvl9pPr marL="4114800" marR="0" lvl="8"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9pPr>
          </a:lstStyle>
          <a:p>
            <a:endParaRPr/>
          </a:p>
        </p:txBody>
      </p:sp>
      <p:sp>
        <p:nvSpPr>
          <p:cNvPr id="207" name="Google Shape;207;p41"/>
          <p:cNvSpPr txBox="1">
            <a:spLocks noGrp="1"/>
          </p:cNvSpPr>
          <p:nvPr>
            <p:ph type="body" idx="2"/>
          </p:nvPr>
        </p:nvSpPr>
        <p:spPr>
          <a:xfrm>
            <a:off x="534676" y="1582266"/>
            <a:ext cx="3518100" cy="5172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09"/>
              </a:spcBef>
              <a:spcAft>
                <a:spcPts val="0"/>
              </a:spcAft>
              <a:buClr>
                <a:schemeClr val="dk1"/>
              </a:buClr>
              <a:buSzPts val="1544"/>
              <a:buFont typeface="Arial"/>
              <a:buNone/>
              <a:defRPr sz="1544"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65"/>
              </a:spcBef>
              <a:spcAft>
                <a:spcPts val="0"/>
              </a:spcAft>
              <a:buClr>
                <a:schemeClr val="dk1"/>
              </a:buClr>
              <a:buSzPts val="1323"/>
              <a:buFont typeface="Arial"/>
              <a:buNone/>
              <a:defRPr sz="1323"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21"/>
              </a:spcBef>
              <a:spcAft>
                <a:spcPts val="0"/>
              </a:spcAft>
              <a:buClr>
                <a:schemeClr val="dk1"/>
              </a:buClr>
              <a:buSzPts val="1103"/>
              <a:buFont typeface="Arial"/>
              <a:buNone/>
              <a:defRPr sz="1103"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98"/>
              </a:spcBef>
              <a:spcAft>
                <a:spcPts val="0"/>
              </a:spcAft>
              <a:buClr>
                <a:schemeClr val="dk1"/>
              </a:buClr>
              <a:buSzPts val="992"/>
              <a:buFont typeface="Arial"/>
              <a:buNone/>
              <a:defRPr sz="992"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98"/>
              </a:spcBef>
              <a:spcAft>
                <a:spcPts val="0"/>
              </a:spcAft>
              <a:buClr>
                <a:schemeClr val="dk1"/>
              </a:buClr>
              <a:buSzPts val="992"/>
              <a:buFont typeface="Arial"/>
              <a:buNone/>
              <a:defRPr sz="992"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98"/>
              </a:spcBef>
              <a:spcAft>
                <a:spcPts val="0"/>
              </a:spcAft>
              <a:buClr>
                <a:schemeClr val="dk1"/>
              </a:buClr>
              <a:buSzPts val="992"/>
              <a:buFont typeface="Arial"/>
              <a:buNone/>
              <a:defRPr sz="992"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98"/>
              </a:spcBef>
              <a:spcAft>
                <a:spcPts val="0"/>
              </a:spcAft>
              <a:buClr>
                <a:schemeClr val="dk1"/>
              </a:buClr>
              <a:buSzPts val="992"/>
              <a:buFont typeface="Arial"/>
              <a:buNone/>
              <a:defRPr sz="992"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98"/>
              </a:spcBef>
              <a:spcAft>
                <a:spcPts val="0"/>
              </a:spcAft>
              <a:buClr>
                <a:schemeClr val="dk1"/>
              </a:buClr>
              <a:buSzPts val="992"/>
              <a:buFont typeface="Arial"/>
              <a:buNone/>
              <a:defRPr sz="992"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98"/>
              </a:spcBef>
              <a:spcAft>
                <a:spcPts val="0"/>
              </a:spcAft>
              <a:buClr>
                <a:schemeClr val="dk1"/>
              </a:buClr>
              <a:buSzPts val="992"/>
              <a:buFont typeface="Arial"/>
              <a:buNone/>
              <a:defRPr sz="992" b="0" i="0" u="none" strike="noStrike" cap="none">
                <a:solidFill>
                  <a:schemeClr val="dk1"/>
                </a:solidFill>
                <a:latin typeface="Calibri"/>
                <a:ea typeface="Calibri"/>
                <a:cs typeface="Calibri"/>
                <a:sym typeface="Calibri"/>
              </a:defRPr>
            </a:lvl9pPr>
          </a:lstStyle>
          <a:p>
            <a:endParaRPr/>
          </a:p>
        </p:txBody>
      </p:sp>
      <p:sp>
        <p:nvSpPr>
          <p:cNvPr id="208" name="Google Shape;208;p41"/>
          <p:cNvSpPr txBox="1">
            <a:spLocks noGrp="1"/>
          </p:cNvSpPr>
          <p:nvPr>
            <p:ph type="dt" idx="10"/>
          </p:nvPr>
        </p:nvSpPr>
        <p:spPr>
          <a:xfrm>
            <a:off x="534670" y="7008174"/>
            <a:ext cx="2495100" cy="40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209" name="Google Shape;209;p41"/>
          <p:cNvSpPr txBox="1">
            <a:spLocks noGrp="1"/>
          </p:cNvSpPr>
          <p:nvPr>
            <p:ph type="ftr" idx="11"/>
          </p:nvPr>
        </p:nvSpPr>
        <p:spPr>
          <a:xfrm>
            <a:off x="3653580" y="7008174"/>
            <a:ext cx="3386100" cy="40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210" name="Google Shape;210;p41"/>
          <p:cNvSpPr txBox="1">
            <a:spLocks noGrp="1"/>
          </p:cNvSpPr>
          <p:nvPr>
            <p:ph type="sldNum" idx="12"/>
          </p:nvPr>
        </p:nvSpPr>
        <p:spPr>
          <a:xfrm>
            <a:off x="7663603" y="7008174"/>
            <a:ext cx="2495100" cy="4026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1"/>
        <p:cNvGrpSpPr/>
        <p:nvPr/>
      </p:nvGrpSpPr>
      <p:grpSpPr>
        <a:xfrm>
          <a:off x="0" y="0"/>
          <a:ext cx="0" cy="0"/>
          <a:chOff x="0" y="0"/>
          <a:chExt cx="0" cy="0"/>
        </a:xfrm>
      </p:grpSpPr>
      <p:sp>
        <p:nvSpPr>
          <p:cNvPr id="212" name="Google Shape;212;p42"/>
          <p:cNvSpPr txBox="1">
            <a:spLocks noGrp="1"/>
          </p:cNvSpPr>
          <p:nvPr>
            <p:ph type="title"/>
          </p:nvPr>
        </p:nvSpPr>
        <p:spPr>
          <a:xfrm>
            <a:off x="2095981" y="5292885"/>
            <a:ext cx="6416100" cy="6249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205"/>
              <a:buFont typeface="Calibri"/>
              <a:buNone/>
              <a:defRPr sz="2205" b="1"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985"/>
              <a:buFont typeface="Arial"/>
              <a:buNone/>
              <a:defRPr sz="1985"/>
            </a:lvl2pPr>
            <a:lvl3pPr lvl="2" algn="l" rtl="0">
              <a:lnSpc>
                <a:spcPct val="100000"/>
              </a:lnSpc>
              <a:spcBef>
                <a:spcPts val="0"/>
              </a:spcBef>
              <a:spcAft>
                <a:spcPts val="0"/>
              </a:spcAft>
              <a:buSzPts val="1985"/>
              <a:buFont typeface="Arial"/>
              <a:buNone/>
              <a:defRPr sz="1985"/>
            </a:lvl3pPr>
            <a:lvl4pPr lvl="3" algn="l" rtl="0">
              <a:lnSpc>
                <a:spcPct val="100000"/>
              </a:lnSpc>
              <a:spcBef>
                <a:spcPts val="0"/>
              </a:spcBef>
              <a:spcAft>
                <a:spcPts val="0"/>
              </a:spcAft>
              <a:buSzPts val="1985"/>
              <a:buFont typeface="Arial"/>
              <a:buNone/>
              <a:defRPr sz="1985"/>
            </a:lvl4pPr>
            <a:lvl5pPr lvl="4" algn="l" rtl="0">
              <a:lnSpc>
                <a:spcPct val="100000"/>
              </a:lnSpc>
              <a:spcBef>
                <a:spcPts val="0"/>
              </a:spcBef>
              <a:spcAft>
                <a:spcPts val="0"/>
              </a:spcAft>
              <a:buSzPts val="1985"/>
              <a:buFont typeface="Arial"/>
              <a:buNone/>
              <a:defRPr sz="1985"/>
            </a:lvl5pPr>
            <a:lvl6pPr lvl="5" algn="l" rtl="0">
              <a:lnSpc>
                <a:spcPct val="100000"/>
              </a:lnSpc>
              <a:spcBef>
                <a:spcPts val="0"/>
              </a:spcBef>
              <a:spcAft>
                <a:spcPts val="0"/>
              </a:spcAft>
              <a:buSzPts val="1985"/>
              <a:buFont typeface="Arial"/>
              <a:buNone/>
              <a:defRPr sz="1985"/>
            </a:lvl6pPr>
            <a:lvl7pPr lvl="6" algn="l" rtl="0">
              <a:lnSpc>
                <a:spcPct val="100000"/>
              </a:lnSpc>
              <a:spcBef>
                <a:spcPts val="0"/>
              </a:spcBef>
              <a:spcAft>
                <a:spcPts val="0"/>
              </a:spcAft>
              <a:buSzPts val="1985"/>
              <a:buFont typeface="Arial"/>
              <a:buNone/>
              <a:defRPr sz="1985"/>
            </a:lvl7pPr>
            <a:lvl8pPr lvl="7" algn="l" rtl="0">
              <a:lnSpc>
                <a:spcPct val="100000"/>
              </a:lnSpc>
              <a:spcBef>
                <a:spcPts val="0"/>
              </a:spcBef>
              <a:spcAft>
                <a:spcPts val="0"/>
              </a:spcAft>
              <a:buSzPts val="1985"/>
              <a:buFont typeface="Arial"/>
              <a:buNone/>
              <a:defRPr sz="1985"/>
            </a:lvl8pPr>
            <a:lvl9pPr lvl="8" algn="l" rtl="0">
              <a:lnSpc>
                <a:spcPct val="100000"/>
              </a:lnSpc>
              <a:spcBef>
                <a:spcPts val="0"/>
              </a:spcBef>
              <a:spcAft>
                <a:spcPts val="0"/>
              </a:spcAft>
              <a:buSzPts val="1985"/>
              <a:buFont typeface="Arial"/>
              <a:buNone/>
              <a:defRPr sz="1985"/>
            </a:lvl9pPr>
          </a:lstStyle>
          <a:p>
            <a:endParaRPr/>
          </a:p>
        </p:txBody>
      </p:sp>
      <p:sp>
        <p:nvSpPr>
          <p:cNvPr id="213" name="Google Shape;213;p42"/>
          <p:cNvSpPr>
            <a:spLocks noGrp="1"/>
          </p:cNvSpPr>
          <p:nvPr>
            <p:ph type="pic" idx="2"/>
          </p:nvPr>
        </p:nvSpPr>
        <p:spPr>
          <a:xfrm>
            <a:off x="2095981" y="675613"/>
            <a:ext cx="6416100" cy="4536900"/>
          </a:xfrm>
          <a:prstGeom prst="rect">
            <a:avLst/>
          </a:prstGeom>
          <a:noFill/>
          <a:ln>
            <a:noFill/>
          </a:ln>
        </p:spPr>
        <p:txBody>
          <a:bodyPr spcFirstLastPara="1" wrap="square" lIns="91425" tIns="91425" rIns="91425" bIns="91425" anchor="t" anchorCtr="0"/>
          <a:lstStyle>
            <a:lvl1pPr marR="0" lvl="0" algn="l" rtl="0">
              <a:lnSpc>
                <a:spcPct val="100000"/>
              </a:lnSpc>
              <a:spcBef>
                <a:spcPts val="706"/>
              </a:spcBef>
              <a:spcAft>
                <a:spcPts val="0"/>
              </a:spcAft>
              <a:buClr>
                <a:schemeClr val="dk1"/>
              </a:buClr>
              <a:buSzPts val="3528"/>
              <a:buFont typeface="Arial"/>
              <a:buNone/>
              <a:defRPr sz="3528" b="0" i="0" u="none" strike="noStrike" cap="none">
                <a:solidFill>
                  <a:schemeClr val="dk1"/>
                </a:solidFill>
                <a:latin typeface="Calibri"/>
                <a:ea typeface="Calibri"/>
                <a:cs typeface="Calibri"/>
                <a:sym typeface="Calibri"/>
              </a:defRPr>
            </a:lvl1pPr>
            <a:lvl2pPr marR="0" lvl="1" algn="l" rtl="0">
              <a:lnSpc>
                <a:spcPct val="100000"/>
              </a:lnSpc>
              <a:spcBef>
                <a:spcPts val="617"/>
              </a:spcBef>
              <a:spcAft>
                <a:spcPts val="0"/>
              </a:spcAft>
              <a:buClr>
                <a:schemeClr val="dk1"/>
              </a:buClr>
              <a:buSzPts val="3087"/>
              <a:buFont typeface="Arial"/>
              <a:buNone/>
              <a:defRPr sz="3087" b="0" i="0" u="none" strike="noStrike" cap="none">
                <a:solidFill>
                  <a:schemeClr val="dk1"/>
                </a:solidFill>
                <a:latin typeface="Calibri"/>
                <a:ea typeface="Calibri"/>
                <a:cs typeface="Calibri"/>
                <a:sym typeface="Calibri"/>
              </a:defRPr>
            </a:lvl2pPr>
            <a:lvl3pPr marR="0" lvl="2" algn="l" rtl="0">
              <a:lnSpc>
                <a:spcPct val="100000"/>
              </a:lnSpc>
              <a:spcBef>
                <a:spcPts val="529"/>
              </a:spcBef>
              <a:spcAft>
                <a:spcPts val="0"/>
              </a:spcAft>
              <a:buClr>
                <a:schemeClr val="dk1"/>
              </a:buClr>
              <a:buSzPts val="2646"/>
              <a:buFont typeface="Arial"/>
              <a:buNone/>
              <a:defRPr sz="2646" b="0" i="0" u="none" strike="noStrike" cap="none">
                <a:solidFill>
                  <a:schemeClr val="dk1"/>
                </a:solidFill>
                <a:latin typeface="Calibri"/>
                <a:ea typeface="Calibri"/>
                <a:cs typeface="Calibri"/>
                <a:sym typeface="Calibri"/>
              </a:defRPr>
            </a:lvl3pPr>
            <a:lvl4pPr marR="0" lvl="3" algn="l" rtl="0">
              <a:lnSpc>
                <a:spcPct val="100000"/>
              </a:lnSpc>
              <a:spcBef>
                <a:spcPts val="441"/>
              </a:spcBef>
              <a:spcAft>
                <a:spcPts val="0"/>
              </a:spcAft>
              <a:buClr>
                <a:schemeClr val="dk1"/>
              </a:buClr>
              <a:buSzPts val="2205"/>
              <a:buFont typeface="Arial"/>
              <a:buNone/>
              <a:defRPr sz="2205" b="0" i="0" u="none" strike="noStrike" cap="none">
                <a:solidFill>
                  <a:schemeClr val="dk1"/>
                </a:solidFill>
                <a:latin typeface="Calibri"/>
                <a:ea typeface="Calibri"/>
                <a:cs typeface="Calibri"/>
                <a:sym typeface="Calibri"/>
              </a:defRPr>
            </a:lvl4pPr>
            <a:lvl5pPr marR="0" lvl="4" algn="l" rtl="0">
              <a:lnSpc>
                <a:spcPct val="100000"/>
              </a:lnSpc>
              <a:spcBef>
                <a:spcPts val="441"/>
              </a:spcBef>
              <a:spcAft>
                <a:spcPts val="0"/>
              </a:spcAft>
              <a:buClr>
                <a:schemeClr val="dk1"/>
              </a:buClr>
              <a:buSzPts val="2205"/>
              <a:buFont typeface="Arial"/>
              <a:buNone/>
              <a:defRPr sz="2205" b="0" i="0" u="none" strike="noStrike" cap="none">
                <a:solidFill>
                  <a:schemeClr val="dk1"/>
                </a:solidFill>
                <a:latin typeface="Calibri"/>
                <a:ea typeface="Calibri"/>
                <a:cs typeface="Calibri"/>
                <a:sym typeface="Calibri"/>
              </a:defRPr>
            </a:lvl5pPr>
            <a:lvl6pPr marR="0" lvl="5" algn="l" rtl="0">
              <a:lnSpc>
                <a:spcPct val="100000"/>
              </a:lnSpc>
              <a:spcBef>
                <a:spcPts val="441"/>
              </a:spcBef>
              <a:spcAft>
                <a:spcPts val="0"/>
              </a:spcAft>
              <a:buClr>
                <a:schemeClr val="dk1"/>
              </a:buClr>
              <a:buSzPts val="2205"/>
              <a:buFont typeface="Arial"/>
              <a:buNone/>
              <a:defRPr sz="2205" b="0" i="0" u="none" strike="noStrike" cap="none">
                <a:solidFill>
                  <a:schemeClr val="dk1"/>
                </a:solidFill>
                <a:latin typeface="Calibri"/>
                <a:ea typeface="Calibri"/>
                <a:cs typeface="Calibri"/>
                <a:sym typeface="Calibri"/>
              </a:defRPr>
            </a:lvl6pPr>
            <a:lvl7pPr marR="0" lvl="6" algn="l" rtl="0">
              <a:lnSpc>
                <a:spcPct val="100000"/>
              </a:lnSpc>
              <a:spcBef>
                <a:spcPts val="441"/>
              </a:spcBef>
              <a:spcAft>
                <a:spcPts val="0"/>
              </a:spcAft>
              <a:buClr>
                <a:schemeClr val="dk1"/>
              </a:buClr>
              <a:buSzPts val="2205"/>
              <a:buFont typeface="Arial"/>
              <a:buNone/>
              <a:defRPr sz="2205" b="0" i="0" u="none" strike="noStrike" cap="none">
                <a:solidFill>
                  <a:schemeClr val="dk1"/>
                </a:solidFill>
                <a:latin typeface="Calibri"/>
                <a:ea typeface="Calibri"/>
                <a:cs typeface="Calibri"/>
                <a:sym typeface="Calibri"/>
              </a:defRPr>
            </a:lvl7pPr>
            <a:lvl8pPr marR="0" lvl="7" algn="l" rtl="0">
              <a:lnSpc>
                <a:spcPct val="100000"/>
              </a:lnSpc>
              <a:spcBef>
                <a:spcPts val="441"/>
              </a:spcBef>
              <a:spcAft>
                <a:spcPts val="0"/>
              </a:spcAft>
              <a:buClr>
                <a:schemeClr val="dk1"/>
              </a:buClr>
              <a:buSzPts val="2205"/>
              <a:buFont typeface="Arial"/>
              <a:buNone/>
              <a:defRPr sz="2205" b="0" i="0" u="none" strike="noStrike" cap="none">
                <a:solidFill>
                  <a:schemeClr val="dk1"/>
                </a:solidFill>
                <a:latin typeface="Calibri"/>
                <a:ea typeface="Calibri"/>
                <a:cs typeface="Calibri"/>
                <a:sym typeface="Calibri"/>
              </a:defRPr>
            </a:lvl8pPr>
            <a:lvl9pPr marR="0" lvl="8" algn="l" rtl="0">
              <a:lnSpc>
                <a:spcPct val="100000"/>
              </a:lnSpc>
              <a:spcBef>
                <a:spcPts val="441"/>
              </a:spcBef>
              <a:spcAft>
                <a:spcPts val="0"/>
              </a:spcAft>
              <a:buClr>
                <a:schemeClr val="dk1"/>
              </a:buClr>
              <a:buSzPts val="2205"/>
              <a:buFont typeface="Arial"/>
              <a:buNone/>
              <a:defRPr sz="2205" b="0" i="0" u="none" strike="noStrike" cap="none">
                <a:solidFill>
                  <a:schemeClr val="dk1"/>
                </a:solidFill>
                <a:latin typeface="Calibri"/>
                <a:ea typeface="Calibri"/>
                <a:cs typeface="Calibri"/>
                <a:sym typeface="Calibri"/>
              </a:defRPr>
            </a:lvl9pPr>
          </a:lstStyle>
          <a:p>
            <a:endParaRPr/>
          </a:p>
        </p:txBody>
      </p:sp>
      <p:sp>
        <p:nvSpPr>
          <p:cNvPr id="214" name="Google Shape;214;p42"/>
          <p:cNvSpPr txBox="1">
            <a:spLocks noGrp="1"/>
          </p:cNvSpPr>
          <p:nvPr>
            <p:ph type="body" idx="1"/>
          </p:nvPr>
        </p:nvSpPr>
        <p:spPr>
          <a:xfrm>
            <a:off x="2095981" y="5917740"/>
            <a:ext cx="6416100" cy="8874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09"/>
              </a:spcBef>
              <a:spcAft>
                <a:spcPts val="0"/>
              </a:spcAft>
              <a:buClr>
                <a:schemeClr val="dk1"/>
              </a:buClr>
              <a:buSzPts val="1544"/>
              <a:buFont typeface="Arial"/>
              <a:buNone/>
              <a:defRPr sz="1544"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65"/>
              </a:spcBef>
              <a:spcAft>
                <a:spcPts val="0"/>
              </a:spcAft>
              <a:buClr>
                <a:schemeClr val="dk1"/>
              </a:buClr>
              <a:buSzPts val="1323"/>
              <a:buFont typeface="Arial"/>
              <a:buNone/>
              <a:defRPr sz="1323"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21"/>
              </a:spcBef>
              <a:spcAft>
                <a:spcPts val="0"/>
              </a:spcAft>
              <a:buClr>
                <a:schemeClr val="dk1"/>
              </a:buClr>
              <a:buSzPts val="1103"/>
              <a:buFont typeface="Arial"/>
              <a:buNone/>
              <a:defRPr sz="1103"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98"/>
              </a:spcBef>
              <a:spcAft>
                <a:spcPts val="0"/>
              </a:spcAft>
              <a:buClr>
                <a:schemeClr val="dk1"/>
              </a:buClr>
              <a:buSzPts val="992"/>
              <a:buFont typeface="Arial"/>
              <a:buNone/>
              <a:defRPr sz="992"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98"/>
              </a:spcBef>
              <a:spcAft>
                <a:spcPts val="0"/>
              </a:spcAft>
              <a:buClr>
                <a:schemeClr val="dk1"/>
              </a:buClr>
              <a:buSzPts val="992"/>
              <a:buFont typeface="Arial"/>
              <a:buNone/>
              <a:defRPr sz="992"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98"/>
              </a:spcBef>
              <a:spcAft>
                <a:spcPts val="0"/>
              </a:spcAft>
              <a:buClr>
                <a:schemeClr val="dk1"/>
              </a:buClr>
              <a:buSzPts val="992"/>
              <a:buFont typeface="Arial"/>
              <a:buNone/>
              <a:defRPr sz="992"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98"/>
              </a:spcBef>
              <a:spcAft>
                <a:spcPts val="0"/>
              </a:spcAft>
              <a:buClr>
                <a:schemeClr val="dk1"/>
              </a:buClr>
              <a:buSzPts val="992"/>
              <a:buFont typeface="Arial"/>
              <a:buNone/>
              <a:defRPr sz="992"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98"/>
              </a:spcBef>
              <a:spcAft>
                <a:spcPts val="0"/>
              </a:spcAft>
              <a:buClr>
                <a:schemeClr val="dk1"/>
              </a:buClr>
              <a:buSzPts val="992"/>
              <a:buFont typeface="Arial"/>
              <a:buNone/>
              <a:defRPr sz="992"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98"/>
              </a:spcBef>
              <a:spcAft>
                <a:spcPts val="0"/>
              </a:spcAft>
              <a:buClr>
                <a:schemeClr val="dk1"/>
              </a:buClr>
              <a:buSzPts val="992"/>
              <a:buFont typeface="Arial"/>
              <a:buNone/>
              <a:defRPr sz="992" b="0" i="0" u="none" strike="noStrike" cap="none">
                <a:solidFill>
                  <a:schemeClr val="dk1"/>
                </a:solidFill>
                <a:latin typeface="Calibri"/>
                <a:ea typeface="Calibri"/>
                <a:cs typeface="Calibri"/>
                <a:sym typeface="Calibri"/>
              </a:defRPr>
            </a:lvl9pPr>
          </a:lstStyle>
          <a:p>
            <a:endParaRPr/>
          </a:p>
        </p:txBody>
      </p:sp>
      <p:sp>
        <p:nvSpPr>
          <p:cNvPr id="215" name="Google Shape;215;p42"/>
          <p:cNvSpPr txBox="1">
            <a:spLocks noGrp="1"/>
          </p:cNvSpPr>
          <p:nvPr>
            <p:ph type="dt" idx="10"/>
          </p:nvPr>
        </p:nvSpPr>
        <p:spPr>
          <a:xfrm>
            <a:off x="534670" y="7008174"/>
            <a:ext cx="2495100" cy="40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216" name="Google Shape;216;p42"/>
          <p:cNvSpPr txBox="1">
            <a:spLocks noGrp="1"/>
          </p:cNvSpPr>
          <p:nvPr>
            <p:ph type="ftr" idx="11"/>
          </p:nvPr>
        </p:nvSpPr>
        <p:spPr>
          <a:xfrm>
            <a:off x="3653580" y="7008174"/>
            <a:ext cx="3386100" cy="40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217" name="Google Shape;217;p42"/>
          <p:cNvSpPr txBox="1">
            <a:spLocks noGrp="1"/>
          </p:cNvSpPr>
          <p:nvPr>
            <p:ph type="sldNum" idx="12"/>
          </p:nvPr>
        </p:nvSpPr>
        <p:spPr>
          <a:xfrm>
            <a:off x="7663603" y="7008174"/>
            <a:ext cx="2495100" cy="4026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8"/>
        <p:cNvGrpSpPr/>
        <p:nvPr/>
      </p:nvGrpSpPr>
      <p:grpSpPr>
        <a:xfrm>
          <a:off x="0" y="0"/>
          <a:ext cx="0" cy="0"/>
          <a:chOff x="0" y="0"/>
          <a:chExt cx="0" cy="0"/>
        </a:xfrm>
      </p:grpSpPr>
      <p:sp>
        <p:nvSpPr>
          <p:cNvPr id="219" name="Google Shape;219;p43"/>
          <p:cNvSpPr txBox="1">
            <a:spLocks noGrp="1"/>
          </p:cNvSpPr>
          <p:nvPr>
            <p:ph type="title"/>
          </p:nvPr>
        </p:nvSpPr>
        <p:spPr>
          <a:xfrm>
            <a:off x="534670" y="302801"/>
            <a:ext cx="9624000" cy="1260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851"/>
              <a:buFont typeface="Calibri"/>
              <a:buNone/>
              <a:defRPr sz="4851"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985"/>
              <a:buFont typeface="Arial"/>
              <a:buNone/>
              <a:defRPr sz="1985"/>
            </a:lvl2pPr>
            <a:lvl3pPr lvl="2" algn="l" rtl="0">
              <a:lnSpc>
                <a:spcPct val="100000"/>
              </a:lnSpc>
              <a:spcBef>
                <a:spcPts val="0"/>
              </a:spcBef>
              <a:spcAft>
                <a:spcPts val="0"/>
              </a:spcAft>
              <a:buSzPts val="1985"/>
              <a:buFont typeface="Arial"/>
              <a:buNone/>
              <a:defRPr sz="1985"/>
            </a:lvl3pPr>
            <a:lvl4pPr lvl="3" algn="l" rtl="0">
              <a:lnSpc>
                <a:spcPct val="100000"/>
              </a:lnSpc>
              <a:spcBef>
                <a:spcPts val="0"/>
              </a:spcBef>
              <a:spcAft>
                <a:spcPts val="0"/>
              </a:spcAft>
              <a:buSzPts val="1985"/>
              <a:buFont typeface="Arial"/>
              <a:buNone/>
              <a:defRPr sz="1985"/>
            </a:lvl4pPr>
            <a:lvl5pPr lvl="4" algn="l" rtl="0">
              <a:lnSpc>
                <a:spcPct val="100000"/>
              </a:lnSpc>
              <a:spcBef>
                <a:spcPts val="0"/>
              </a:spcBef>
              <a:spcAft>
                <a:spcPts val="0"/>
              </a:spcAft>
              <a:buSzPts val="1985"/>
              <a:buFont typeface="Arial"/>
              <a:buNone/>
              <a:defRPr sz="1985"/>
            </a:lvl5pPr>
            <a:lvl6pPr lvl="5" algn="l" rtl="0">
              <a:lnSpc>
                <a:spcPct val="100000"/>
              </a:lnSpc>
              <a:spcBef>
                <a:spcPts val="0"/>
              </a:spcBef>
              <a:spcAft>
                <a:spcPts val="0"/>
              </a:spcAft>
              <a:buSzPts val="1985"/>
              <a:buFont typeface="Arial"/>
              <a:buNone/>
              <a:defRPr sz="1985"/>
            </a:lvl6pPr>
            <a:lvl7pPr lvl="6" algn="l" rtl="0">
              <a:lnSpc>
                <a:spcPct val="100000"/>
              </a:lnSpc>
              <a:spcBef>
                <a:spcPts val="0"/>
              </a:spcBef>
              <a:spcAft>
                <a:spcPts val="0"/>
              </a:spcAft>
              <a:buSzPts val="1985"/>
              <a:buFont typeface="Arial"/>
              <a:buNone/>
              <a:defRPr sz="1985"/>
            </a:lvl7pPr>
            <a:lvl8pPr lvl="7" algn="l" rtl="0">
              <a:lnSpc>
                <a:spcPct val="100000"/>
              </a:lnSpc>
              <a:spcBef>
                <a:spcPts val="0"/>
              </a:spcBef>
              <a:spcAft>
                <a:spcPts val="0"/>
              </a:spcAft>
              <a:buSzPts val="1985"/>
              <a:buFont typeface="Arial"/>
              <a:buNone/>
              <a:defRPr sz="1985"/>
            </a:lvl8pPr>
            <a:lvl9pPr lvl="8" algn="l" rtl="0">
              <a:lnSpc>
                <a:spcPct val="100000"/>
              </a:lnSpc>
              <a:spcBef>
                <a:spcPts val="0"/>
              </a:spcBef>
              <a:spcAft>
                <a:spcPts val="0"/>
              </a:spcAft>
              <a:buSzPts val="1985"/>
              <a:buFont typeface="Arial"/>
              <a:buNone/>
              <a:defRPr sz="1985"/>
            </a:lvl9pPr>
          </a:lstStyle>
          <a:p>
            <a:endParaRPr/>
          </a:p>
        </p:txBody>
      </p:sp>
      <p:sp>
        <p:nvSpPr>
          <p:cNvPr id="220" name="Google Shape;220;p43"/>
          <p:cNvSpPr txBox="1">
            <a:spLocks noGrp="1"/>
          </p:cNvSpPr>
          <p:nvPr>
            <p:ph type="body" idx="1"/>
          </p:nvPr>
        </p:nvSpPr>
        <p:spPr>
          <a:xfrm rot="5400000">
            <a:off x="2851630" y="-552604"/>
            <a:ext cx="4990200" cy="9624000"/>
          </a:xfrm>
          <a:prstGeom prst="rect">
            <a:avLst/>
          </a:prstGeom>
          <a:noFill/>
          <a:ln>
            <a:noFill/>
          </a:ln>
        </p:spPr>
        <p:txBody>
          <a:bodyPr spcFirstLastPara="1" wrap="square" lIns="91425" tIns="91425" rIns="91425" bIns="91425" anchor="t" anchorCtr="0"/>
          <a:lstStyle>
            <a:lvl1pPr marL="457200" marR="0" lvl="0" indent="-452628" algn="l" rtl="0">
              <a:lnSpc>
                <a:spcPct val="100000"/>
              </a:lnSpc>
              <a:spcBef>
                <a:spcPts val="706"/>
              </a:spcBef>
              <a:spcAft>
                <a:spcPts val="0"/>
              </a:spcAft>
              <a:buClr>
                <a:schemeClr val="dk1"/>
              </a:buClr>
              <a:buSzPts val="3528"/>
              <a:buFont typeface="Arial"/>
              <a:buChar char="•"/>
              <a:defRPr sz="3528" b="0" i="0" u="none" strike="noStrike" cap="none">
                <a:solidFill>
                  <a:schemeClr val="dk1"/>
                </a:solidFill>
                <a:latin typeface="Calibri"/>
                <a:ea typeface="Calibri"/>
                <a:cs typeface="Calibri"/>
                <a:sym typeface="Calibri"/>
              </a:defRPr>
            </a:lvl1pPr>
            <a:lvl2pPr marL="914400" marR="0" lvl="1" indent="-424624" algn="l" rtl="0">
              <a:lnSpc>
                <a:spcPct val="100000"/>
              </a:lnSpc>
              <a:spcBef>
                <a:spcPts val="617"/>
              </a:spcBef>
              <a:spcAft>
                <a:spcPts val="0"/>
              </a:spcAft>
              <a:buClr>
                <a:schemeClr val="dk1"/>
              </a:buClr>
              <a:buSzPts val="3087"/>
              <a:buFont typeface="Arial"/>
              <a:buChar char="–"/>
              <a:defRPr sz="3087" b="0" i="0" u="none" strike="noStrike" cap="none">
                <a:solidFill>
                  <a:schemeClr val="dk1"/>
                </a:solidFill>
                <a:latin typeface="Calibri"/>
                <a:ea typeface="Calibri"/>
                <a:cs typeface="Calibri"/>
                <a:sym typeface="Calibri"/>
              </a:defRPr>
            </a:lvl2pPr>
            <a:lvl3pPr marL="1371600" marR="0" lvl="2" indent="-396620" algn="l" rtl="0">
              <a:lnSpc>
                <a:spcPct val="100000"/>
              </a:lnSpc>
              <a:spcBef>
                <a:spcPts val="529"/>
              </a:spcBef>
              <a:spcAft>
                <a:spcPts val="0"/>
              </a:spcAft>
              <a:buClr>
                <a:schemeClr val="dk1"/>
              </a:buClr>
              <a:buSzPts val="2646"/>
              <a:buFont typeface="Arial"/>
              <a:buChar char="•"/>
              <a:defRPr sz="2646" b="0" i="0" u="none" strike="noStrike" cap="none">
                <a:solidFill>
                  <a:schemeClr val="dk1"/>
                </a:solidFill>
                <a:latin typeface="Calibri"/>
                <a:ea typeface="Calibri"/>
                <a:cs typeface="Calibri"/>
                <a:sym typeface="Calibri"/>
              </a:defRPr>
            </a:lvl3pPr>
            <a:lvl4pPr marL="1828800" marR="0" lvl="3"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4pPr>
            <a:lvl5pPr marL="2286000" marR="0" lvl="4"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5pPr>
            <a:lvl6pPr marL="2743200" marR="0" lvl="5"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6pPr>
            <a:lvl7pPr marL="3200400" marR="0" lvl="6"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7pPr>
            <a:lvl8pPr marL="3657600" marR="0" lvl="7"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8pPr>
            <a:lvl9pPr marL="4114800" marR="0" lvl="8"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9pPr>
          </a:lstStyle>
          <a:p>
            <a:endParaRPr/>
          </a:p>
        </p:txBody>
      </p:sp>
      <p:sp>
        <p:nvSpPr>
          <p:cNvPr id="221" name="Google Shape;221;p43"/>
          <p:cNvSpPr txBox="1">
            <a:spLocks noGrp="1"/>
          </p:cNvSpPr>
          <p:nvPr>
            <p:ph type="dt" idx="10"/>
          </p:nvPr>
        </p:nvSpPr>
        <p:spPr>
          <a:xfrm>
            <a:off x="534670" y="7008174"/>
            <a:ext cx="2495100" cy="40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222" name="Google Shape;222;p43"/>
          <p:cNvSpPr txBox="1">
            <a:spLocks noGrp="1"/>
          </p:cNvSpPr>
          <p:nvPr>
            <p:ph type="ftr" idx="11"/>
          </p:nvPr>
        </p:nvSpPr>
        <p:spPr>
          <a:xfrm>
            <a:off x="3653580" y="7008174"/>
            <a:ext cx="3386100" cy="40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223" name="Google Shape;223;p43"/>
          <p:cNvSpPr txBox="1">
            <a:spLocks noGrp="1"/>
          </p:cNvSpPr>
          <p:nvPr>
            <p:ph type="sldNum" idx="12"/>
          </p:nvPr>
        </p:nvSpPr>
        <p:spPr>
          <a:xfrm>
            <a:off x="7663603" y="7008174"/>
            <a:ext cx="2495100" cy="4026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4"/>
        <p:cNvGrpSpPr/>
        <p:nvPr/>
      </p:nvGrpSpPr>
      <p:grpSpPr>
        <a:xfrm>
          <a:off x="0" y="0"/>
          <a:ext cx="0" cy="0"/>
          <a:chOff x="0" y="0"/>
          <a:chExt cx="0" cy="0"/>
        </a:xfrm>
      </p:grpSpPr>
      <p:sp>
        <p:nvSpPr>
          <p:cNvPr id="225" name="Google Shape;225;p44"/>
          <p:cNvSpPr txBox="1">
            <a:spLocks noGrp="1"/>
          </p:cNvSpPr>
          <p:nvPr>
            <p:ph type="title"/>
          </p:nvPr>
        </p:nvSpPr>
        <p:spPr>
          <a:xfrm rot="5400000">
            <a:off x="5729980" y="2325553"/>
            <a:ext cx="6451500" cy="2406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851"/>
              <a:buFont typeface="Calibri"/>
              <a:buNone/>
              <a:defRPr sz="4851"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985"/>
              <a:buFont typeface="Arial"/>
              <a:buNone/>
              <a:defRPr sz="1985"/>
            </a:lvl2pPr>
            <a:lvl3pPr lvl="2" algn="l" rtl="0">
              <a:lnSpc>
                <a:spcPct val="100000"/>
              </a:lnSpc>
              <a:spcBef>
                <a:spcPts val="0"/>
              </a:spcBef>
              <a:spcAft>
                <a:spcPts val="0"/>
              </a:spcAft>
              <a:buSzPts val="1985"/>
              <a:buFont typeface="Arial"/>
              <a:buNone/>
              <a:defRPr sz="1985"/>
            </a:lvl3pPr>
            <a:lvl4pPr lvl="3" algn="l" rtl="0">
              <a:lnSpc>
                <a:spcPct val="100000"/>
              </a:lnSpc>
              <a:spcBef>
                <a:spcPts val="0"/>
              </a:spcBef>
              <a:spcAft>
                <a:spcPts val="0"/>
              </a:spcAft>
              <a:buSzPts val="1985"/>
              <a:buFont typeface="Arial"/>
              <a:buNone/>
              <a:defRPr sz="1985"/>
            </a:lvl4pPr>
            <a:lvl5pPr lvl="4" algn="l" rtl="0">
              <a:lnSpc>
                <a:spcPct val="100000"/>
              </a:lnSpc>
              <a:spcBef>
                <a:spcPts val="0"/>
              </a:spcBef>
              <a:spcAft>
                <a:spcPts val="0"/>
              </a:spcAft>
              <a:buSzPts val="1985"/>
              <a:buFont typeface="Arial"/>
              <a:buNone/>
              <a:defRPr sz="1985"/>
            </a:lvl5pPr>
            <a:lvl6pPr lvl="5" algn="l" rtl="0">
              <a:lnSpc>
                <a:spcPct val="100000"/>
              </a:lnSpc>
              <a:spcBef>
                <a:spcPts val="0"/>
              </a:spcBef>
              <a:spcAft>
                <a:spcPts val="0"/>
              </a:spcAft>
              <a:buSzPts val="1985"/>
              <a:buFont typeface="Arial"/>
              <a:buNone/>
              <a:defRPr sz="1985"/>
            </a:lvl6pPr>
            <a:lvl7pPr lvl="6" algn="l" rtl="0">
              <a:lnSpc>
                <a:spcPct val="100000"/>
              </a:lnSpc>
              <a:spcBef>
                <a:spcPts val="0"/>
              </a:spcBef>
              <a:spcAft>
                <a:spcPts val="0"/>
              </a:spcAft>
              <a:buSzPts val="1985"/>
              <a:buFont typeface="Arial"/>
              <a:buNone/>
              <a:defRPr sz="1985"/>
            </a:lvl7pPr>
            <a:lvl8pPr lvl="7" algn="l" rtl="0">
              <a:lnSpc>
                <a:spcPct val="100000"/>
              </a:lnSpc>
              <a:spcBef>
                <a:spcPts val="0"/>
              </a:spcBef>
              <a:spcAft>
                <a:spcPts val="0"/>
              </a:spcAft>
              <a:buSzPts val="1985"/>
              <a:buFont typeface="Arial"/>
              <a:buNone/>
              <a:defRPr sz="1985"/>
            </a:lvl8pPr>
            <a:lvl9pPr lvl="8" algn="l" rtl="0">
              <a:lnSpc>
                <a:spcPct val="100000"/>
              </a:lnSpc>
              <a:spcBef>
                <a:spcPts val="0"/>
              </a:spcBef>
              <a:spcAft>
                <a:spcPts val="0"/>
              </a:spcAft>
              <a:buSzPts val="1985"/>
              <a:buFont typeface="Arial"/>
              <a:buNone/>
              <a:defRPr sz="1985"/>
            </a:lvl9pPr>
          </a:lstStyle>
          <a:p>
            <a:endParaRPr/>
          </a:p>
        </p:txBody>
      </p:sp>
      <p:sp>
        <p:nvSpPr>
          <p:cNvPr id="226" name="Google Shape;226;p44"/>
          <p:cNvSpPr txBox="1">
            <a:spLocks noGrp="1"/>
          </p:cNvSpPr>
          <p:nvPr>
            <p:ph type="body" idx="1"/>
          </p:nvPr>
        </p:nvSpPr>
        <p:spPr>
          <a:xfrm rot="5400000">
            <a:off x="828842" y="8653"/>
            <a:ext cx="6451500" cy="7039800"/>
          </a:xfrm>
          <a:prstGeom prst="rect">
            <a:avLst/>
          </a:prstGeom>
          <a:noFill/>
          <a:ln>
            <a:noFill/>
          </a:ln>
        </p:spPr>
        <p:txBody>
          <a:bodyPr spcFirstLastPara="1" wrap="square" lIns="91425" tIns="91425" rIns="91425" bIns="91425" anchor="t" anchorCtr="0"/>
          <a:lstStyle>
            <a:lvl1pPr marL="457200" marR="0" lvl="0" indent="-452628" algn="l" rtl="0">
              <a:lnSpc>
                <a:spcPct val="100000"/>
              </a:lnSpc>
              <a:spcBef>
                <a:spcPts val="706"/>
              </a:spcBef>
              <a:spcAft>
                <a:spcPts val="0"/>
              </a:spcAft>
              <a:buClr>
                <a:schemeClr val="dk1"/>
              </a:buClr>
              <a:buSzPts val="3528"/>
              <a:buFont typeface="Arial"/>
              <a:buChar char="•"/>
              <a:defRPr sz="3528" b="0" i="0" u="none" strike="noStrike" cap="none">
                <a:solidFill>
                  <a:schemeClr val="dk1"/>
                </a:solidFill>
                <a:latin typeface="Calibri"/>
                <a:ea typeface="Calibri"/>
                <a:cs typeface="Calibri"/>
                <a:sym typeface="Calibri"/>
              </a:defRPr>
            </a:lvl1pPr>
            <a:lvl2pPr marL="914400" marR="0" lvl="1" indent="-424624" algn="l" rtl="0">
              <a:lnSpc>
                <a:spcPct val="100000"/>
              </a:lnSpc>
              <a:spcBef>
                <a:spcPts val="617"/>
              </a:spcBef>
              <a:spcAft>
                <a:spcPts val="0"/>
              </a:spcAft>
              <a:buClr>
                <a:schemeClr val="dk1"/>
              </a:buClr>
              <a:buSzPts val="3087"/>
              <a:buFont typeface="Arial"/>
              <a:buChar char="–"/>
              <a:defRPr sz="3087" b="0" i="0" u="none" strike="noStrike" cap="none">
                <a:solidFill>
                  <a:schemeClr val="dk1"/>
                </a:solidFill>
                <a:latin typeface="Calibri"/>
                <a:ea typeface="Calibri"/>
                <a:cs typeface="Calibri"/>
                <a:sym typeface="Calibri"/>
              </a:defRPr>
            </a:lvl2pPr>
            <a:lvl3pPr marL="1371600" marR="0" lvl="2" indent="-396620" algn="l" rtl="0">
              <a:lnSpc>
                <a:spcPct val="100000"/>
              </a:lnSpc>
              <a:spcBef>
                <a:spcPts val="529"/>
              </a:spcBef>
              <a:spcAft>
                <a:spcPts val="0"/>
              </a:spcAft>
              <a:buClr>
                <a:schemeClr val="dk1"/>
              </a:buClr>
              <a:buSzPts val="2646"/>
              <a:buFont typeface="Arial"/>
              <a:buChar char="•"/>
              <a:defRPr sz="2646" b="0" i="0" u="none" strike="noStrike" cap="none">
                <a:solidFill>
                  <a:schemeClr val="dk1"/>
                </a:solidFill>
                <a:latin typeface="Calibri"/>
                <a:ea typeface="Calibri"/>
                <a:cs typeface="Calibri"/>
                <a:sym typeface="Calibri"/>
              </a:defRPr>
            </a:lvl3pPr>
            <a:lvl4pPr marL="1828800" marR="0" lvl="3"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4pPr>
            <a:lvl5pPr marL="2286000" marR="0" lvl="4"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5pPr>
            <a:lvl6pPr marL="2743200" marR="0" lvl="5"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6pPr>
            <a:lvl7pPr marL="3200400" marR="0" lvl="6"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7pPr>
            <a:lvl8pPr marL="3657600" marR="0" lvl="7"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8pPr>
            <a:lvl9pPr marL="4114800" marR="0" lvl="8" indent="-368617" algn="l" rtl="0">
              <a:lnSpc>
                <a:spcPct val="100000"/>
              </a:lnSpc>
              <a:spcBef>
                <a:spcPts val="44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9pPr>
          </a:lstStyle>
          <a:p>
            <a:endParaRPr/>
          </a:p>
        </p:txBody>
      </p:sp>
      <p:sp>
        <p:nvSpPr>
          <p:cNvPr id="227" name="Google Shape;227;p44"/>
          <p:cNvSpPr txBox="1">
            <a:spLocks noGrp="1"/>
          </p:cNvSpPr>
          <p:nvPr>
            <p:ph type="dt" idx="10"/>
          </p:nvPr>
        </p:nvSpPr>
        <p:spPr>
          <a:xfrm>
            <a:off x="534670" y="7008174"/>
            <a:ext cx="2495100" cy="40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228" name="Google Shape;228;p44"/>
          <p:cNvSpPr txBox="1">
            <a:spLocks noGrp="1"/>
          </p:cNvSpPr>
          <p:nvPr>
            <p:ph type="ftr" idx="11"/>
          </p:nvPr>
        </p:nvSpPr>
        <p:spPr>
          <a:xfrm>
            <a:off x="3653580" y="7008174"/>
            <a:ext cx="3386100" cy="40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229" name="Google Shape;229;p44"/>
          <p:cNvSpPr txBox="1">
            <a:spLocks noGrp="1"/>
          </p:cNvSpPr>
          <p:nvPr>
            <p:ph type="sldNum" idx="12"/>
          </p:nvPr>
        </p:nvSpPr>
        <p:spPr>
          <a:xfrm>
            <a:off x="7663603" y="7008174"/>
            <a:ext cx="2495100" cy="4026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6"/>
          <p:cNvSpPr txBox="1">
            <a:spLocks noGrp="1"/>
          </p:cNvSpPr>
          <p:nvPr>
            <p:ph type="dt" idx="10"/>
          </p:nvPr>
        </p:nvSpPr>
        <p:spPr>
          <a:xfrm>
            <a:off x="534670" y="7008170"/>
            <a:ext cx="2495100" cy="402600"/>
          </a:xfrm>
          <a:prstGeom prst="rect">
            <a:avLst/>
          </a:prstGeom>
          <a:noFill/>
          <a:ln>
            <a:noFill/>
          </a:ln>
        </p:spPr>
        <p:txBody>
          <a:bodyPr spcFirstLastPara="1" wrap="square" lIns="101275" tIns="101275" rIns="101275" bIns="101275" anchor="t" anchorCtr="0"/>
          <a:lstStyle>
            <a:lvl1pPr marR="0" lvl="0" algn="l" rtl="0">
              <a:lnSpc>
                <a:spcPct val="100000"/>
              </a:lnSpc>
              <a:spcBef>
                <a:spcPts val="0"/>
              </a:spcBef>
              <a:spcAft>
                <a:spcPts val="0"/>
              </a:spcAft>
              <a:buClr>
                <a:srgbClr val="888888"/>
              </a:buClr>
              <a:buSzPts val="1764"/>
              <a:buFont typeface="Arial"/>
              <a:buNone/>
              <a:defRPr sz="17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764"/>
              <a:buFont typeface="Arial"/>
              <a:buNone/>
              <a:defRPr sz="17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64"/>
              <a:buFont typeface="Arial"/>
              <a:buNone/>
              <a:defRPr sz="17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64"/>
              <a:buFont typeface="Arial"/>
              <a:buNone/>
              <a:defRPr sz="17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64"/>
              <a:buFont typeface="Arial"/>
              <a:buNone/>
              <a:defRPr sz="17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64"/>
              <a:buFont typeface="Arial"/>
              <a:buNone/>
              <a:defRPr sz="17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64"/>
              <a:buFont typeface="Arial"/>
              <a:buNone/>
              <a:defRPr sz="17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64"/>
              <a:buFont typeface="Arial"/>
              <a:buNone/>
              <a:defRPr sz="17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64"/>
              <a:buFont typeface="Arial"/>
              <a:buNone/>
              <a:defRPr sz="1764" b="0" i="0" u="none" strike="noStrike" cap="none">
                <a:solidFill>
                  <a:srgbClr val="000000"/>
                </a:solidFill>
                <a:latin typeface="Arial"/>
                <a:ea typeface="Arial"/>
                <a:cs typeface="Arial"/>
                <a:sym typeface="Arial"/>
              </a:defRPr>
            </a:lvl9pPr>
          </a:lstStyle>
          <a:p>
            <a:endParaRPr/>
          </a:p>
        </p:txBody>
      </p:sp>
      <p:sp>
        <p:nvSpPr>
          <p:cNvPr id="32" name="Google Shape;32;p6"/>
          <p:cNvSpPr txBox="1">
            <a:spLocks noGrp="1"/>
          </p:cNvSpPr>
          <p:nvPr>
            <p:ph type="ftr" idx="11"/>
          </p:nvPr>
        </p:nvSpPr>
        <p:spPr>
          <a:xfrm>
            <a:off x="3653581" y="7008170"/>
            <a:ext cx="3386100" cy="402600"/>
          </a:xfrm>
          <a:prstGeom prst="rect">
            <a:avLst/>
          </a:prstGeom>
          <a:noFill/>
          <a:ln>
            <a:noFill/>
          </a:ln>
        </p:spPr>
        <p:txBody>
          <a:bodyPr spcFirstLastPara="1" wrap="square" lIns="101275" tIns="101275" rIns="101275" bIns="101275" anchor="t" anchorCtr="0"/>
          <a:lstStyle>
            <a:lvl1pPr marR="0" lvl="0" algn="l" rtl="0">
              <a:lnSpc>
                <a:spcPct val="100000"/>
              </a:lnSpc>
              <a:spcBef>
                <a:spcPts val="0"/>
              </a:spcBef>
              <a:spcAft>
                <a:spcPts val="0"/>
              </a:spcAft>
              <a:buClr>
                <a:srgbClr val="888888"/>
              </a:buClr>
              <a:buSzPts val="1764"/>
              <a:buFont typeface="Arial"/>
              <a:buNone/>
              <a:defRPr sz="17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764"/>
              <a:buFont typeface="Arial"/>
              <a:buNone/>
              <a:defRPr sz="17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64"/>
              <a:buFont typeface="Arial"/>
              <a:buNone/>
              <a:defRPr sz="17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64"/>
              <a:buFont typeface="Arial"/>
              <a:buNone/>
              <a:defRPr sz="17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64"/>
              <a:buFont typeface="Arial"/>
              <a:buNone/>
              <a:defRPr sz="17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64"/>
              <a:buFont typeface="Arial"/>
              <a:buNone/>
              <a:defRPr sz="17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64"/>
              <a:buFont typeface="Arial"/>
              <a:buNone/>
              <a:defRPr sz="17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64"/>
              <a:buFont typeface="Arial"/>
              <a:buNone/>
              <a:defRPr sz="17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64"/>
              <a:buFont typeface="Arial"/>
              <a:buNone/>
              <a:defRPr sz="1764" b="0" i="0" u="none" strike="noStrike" cap="none">
                <a:solidFill>
                  <a:srgbClr val="000000"/>
                </a:solidFill>
                <a:latin typeface="Arial"/>
                <a:ea typeface="Arial"/>
                <a:cs typeface="Arial"/>
                <a:sym typeface="Arial"/>
              </a:defRPr>
            </a:lvl9pPr>
          </a:lstStyle>
          <a:p>
            <a:endParaRPr/>
          </a:p>
        </p:txBody>
      </p:sp>
      <p:sp>
        <p:nvSpPr>
          <p:cNvPr id="33" name="Google Shape;33;p6"/>
          <p:cNvSpPr txBox="1">
            <a:spLocks noGrp="1"/>
          </p:cNvSpPr>
          <p:nvPr>
            <p:ph type="sldNum" idx="12"/>
          </p:nvPr>
        </p:nvSpPr>
        <p:spPr>
          <a:xfrm>
            <a:off x="7663603" y="7008170"/>
            <a:ext cx="2495100" cy="402600"/>
          </a:xfrm>
          <a:prstGeom prst="rect">
            <a:avLst/>
          </a:prstGeom>
          <a:noFill/>
          <a:ln>
            <a:noFill/>
          </a:ln>
        </p:spPr>
        <p:txBody>
          <a:bodyPr spcFirstLastPara="1" wrap="square" lIns="101050" tIns="50500" rIns="101050" bIns="50500" anchor="t" anchorCtr="0">
            <a:noAutofit/>
          </a:bodyPr>
          <a:lstStyle>
            <a:lvl1pPr marL="0" marR="0" lvl="0" indent="0" algn="l" rtl="0">
              <a:spcBef>
                <a:spcPts val="0"/>
              </a:spcBef>
              <a:buNone/>
              <a:defRPr sz="1323" b="0" i="0" u="none" strike="noStrike" cap="none">
                <a:solidFill>
                  <a:srgbClr val="888888"/>
                </a:solidFill>
                <a:latin typeface="Arial"/>
                <a:ea typeface="Arial"/>
                <a:cs typeface="Arial"/>
                <a:sym typeface="Arial"/>
              </a:defRPr>
            </a:lvl1pPr>
            <a:lvl2pPr marL="0" marR="0" lvl="1" indent="0" algn="l" rtl="0">
              <a:spcBef>
                <a:spcPts val="0"/>
              </a:spcBef>
              <a:buNone/>
              <a:defRPr sz="1323" b="0" i="0" u="none" strike="noStrike" cap="none">
                <a:solidFill>
                  <a:srgbClr val="888888"/>
                </a:solidFill>
                <a:latin typeface="Arial"/>
                <a:ea typeface="Arial"/>
                <a:cs typeface="Arial"/>
                <a:sym typeface="Arial"/>
              </a:defRPr>
            </a:lvl2pPr>
            <a:lvl3pPr marL="0" marR="0" lvl="2" indent="0" algn="l" rtl="0">
              <a:spcBef>
                <a:spcPts val="0"/>
              </a:spcBef>
              <a:buNone/>
              <a:defRPr sz="1323" b="0" i="0" u="none" strike="noStrike" cap="none">
                <a:solidFill>
                  <a:srgbClr val="888888"/>
                </a:solidFill>
                <a:latin typeface="Arial"/>
                <a:ea typeface="Arial"/>
                <a:cs typeface="Arial"/>
                <a:sym typeface="Arial"/>
              </a:defRPr>
            </a:lvl3pPr>
            <a:lvl4pPr marL="0" marR="0" lvl="3" indent="0" algn="l" rtl="0">
              <a:spcBef>
                <a:spcPts val="0"/>
              </a:spcBef>
              <a:buNone/>
              <a:defRPr sz="1323" b="0" i="0" u="none" strike="noStrike" cap="none">
                <a:solidFill>
                  <a:srgbClr val="888888"/>
                </a:solidFill>
                <a:latin typeface="Arial"/>
                <a:ea typeface="Arial"/>
                <a:cs typeface="Arial"/>
                <a:sym typeface="Arial"/>
              </a:defRPr>
            </a:lvl4pPr>
            <a:lvl5pPr marL="0" marR="0" lvl="4" indent="0" algn="l" rtl="0">
              <a:spcBef>
                <a:spcPts val="0"/>
              </a:spcBef>
              <a:buNone/>
              <a:defRPr sz="1323" b="0" i="0" u="none" strike="noStrike" cap="none">
                <a:solidFill>
                  <a:srgbClr val="888888"/>
                </a:solidFill>
                <a:latin typeface="Arial"/>
                <a:ea typeface="Arial"/>
                <a:cs typeface="Arial"/>
                <a:sym typeface="Arial"/>
              </a:defRPr>
            </a:lvl5pPr>
            <a:lvl6pPr marL="0" marR="0" lvl="5" indent="0" algn="l" rtl="0">
              <a:spcBef>
                <a:spcPts val="0"/>
              </a:spcBef>
              <a:buNone/>
              <a:defRPr sz="1323" b="0" i="0" u="none" strike="noStrike" cap="none">
                <a:solidFill>
                  <a:srgbClr val="888888"/>
                </a:solidFill>
                <a:latin typeface="Arial"/>
                <a:ea typeface="Arial"/>
                <a:cs typeface="Arial"/>
                <a:sym typeface="Arial"/>
              </a:defRPr>
            </a:lvl6pPr>
            <a:lvl7pPr marL="0" marR="0" lvl="6" indent="0" algn="l" rtl="0">
              <a:spcBef>
                <a:spcPts val="0"/>
              </a:spcBef>
              <a:buNone/>
              <a:defRPr sz="1323" b="0" i="0" u="none" strike="noStrike" cap="none">
                <a:solidFill>
                  <a:srgbClr val="888888"/>
                </a:solidFill>
                <a:latin typeface="Arial"/>
                <a:ea typeface="Arial"/>
                <a:cs typeface="Arial"/>
                <a:sym typeface="Arial"/>
              </a:defRPr>
            </a:lvl7pPr>
            <a:lvl8pPr marL="0" marR="0" lvl="7" indent="0" algn="l" rtl="0">
              <a:spcBef>
                <a:spcPts val="0"/>
              </a:spcBef>
              <a:buNone/>
              <a:defRPr sz="1323" b="0" i="0" u="none" strike="noStrike" cap="none">
                <a:solidFill>
                  <a:srgbClr val="888888"/>
                </a:solidFill>
                <a:latin typeface="Arial"/>
                <a:ea typeface="Arial"/>
                <a:cs typeface="Arial"/>
                <a:sym typeface="Arial"/>
              </a:defRPr>
            </a:lvl8pPr>
            <a:lvl9pPr marL="0" marR="0" lvl="8" indent="0" algn="l" rtl="0">
              <a:spcBef>
                <a:spcPts val="0"/>
              </a:spcBef>
              <a:buNone/>
              <a:defRPr sz="1323"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3"/>
        <p:cNvGrpSpPr/>
        <p:nvPr/>
      </p:nvGrpSpPr>
      <p:grpSpPr>
        <a:xfrm>
          <a:off x="0" y="0"/>
          <a:ext cx="0" cy="0"/>
          <a:chOff x="0" y="0"/>
          <a:chExt cx="0" cy="0"/>
        </a:xfrm>
      </p:grpSpPr>
      <p:sp>
        <p:nvSpPr>
          <p:cNvPr id="234" name="Google Shape;234;p46"/>
          <p:cNvSpPr txBox="1">
            <a:spLocks noGrp="1"/>
          </p:cNvSpPr>
          <p:nvPr>
            <p:ph type="dt" idx="10"/>
          </p:nvPr>
        </p:nvSpPr>
        <p:spPr>
          <a:xfrm>
            <a:off x="534671" y="7008171"/>
            <a:ext cx="2495100" cy="402600"/>
          </a:xfrm>
          <a:prstGeom prst="rect">
            <a:avLst/>
          </a:prstGeom>
          <a:noFill/>
          <a:ln>
            <a:noFill/>
          </a:ln>
        </p:spPr>
        <p:txBody>
          <a:bodyPr spcFirstLastPara="1" wrap="square" lIns="91375" tIns="91375" rIns="91375" bIns="91375" anchor="t" anchorCtr="0"/>
          <a:lstStyle>
            <a:lvl1pPr marR="0" lvl="0" algn="l" rtl="0">
              <a:lnSpc>
                <a:spcPct val="100000"/>
              </a:lnSpc>
              <a:spcBef>
                <a:spcPts val="0"/>
              </a:spcBef>
              <a:spcAft>
                <a:spcPts val="0"/>
              </a:spcAft>
              <a:buClr>
                <a:srgbClr val="888888"/>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35" name="Google Shape;235;p46"/>
          <p:cNvSpPr txBox="1">
            <a:spLocks noGrp="1"/>
          </p:cNvSpPr>
          <p:nvPr>
            <p:ph type="ftr" idx="11"/>
          </p:nvPr>
        </p:nvSpPr>
        <p:spPr>
          <a:xfrm>
            <a:off x="3653582" y="7008171"/>
            <a:ext cx="3386100" cy="402600"/>
          </a:xfrm>
          <a:prstGeom prst="rect">
            <a:avLst/>
          </a:prstGeom>
          <a:noFill/>
          <a:ln>
            <a:noFill/>
          </a:ln>
        </p:spPr>
        <p:txBody>
          <a:bodyPr spcFirstLastPara="1" wrap="square" lIns="91375" tIns="91375" rIns="91375" bIns="91375" anchor="t" anchorCtr="0"/>
          <a:lstStyle>
            <a:lvl1pPr marR="0" lvl="0" algn="l" rtl="0">
              <a:lnSpc>
                <a:spcPct val="100000"/>
              </a:lnSpc>
              <a:spcBef>
                <a:spcPts val="0"/>
              </a:spcBef>
              <a:spcAft>
                <a:spcPts val="0"/>
              </a:spcAft>
              <a:buClr>
                <a:srgbClr val="888888"/>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36" name="Google Shape;236;p46"/>
          <p:cNvSpPr txBox="1">
            <a:spLocks noGrp="1"/>
          </p:cNvSpPr>
          <p:nvPr>
            <p:ph type="sldNum" idx="12"/>
          </p:nvPr>
        </p:nvSpPr>
        <p:spPr>
          <a:xfrm>
            <a:off x="7663603" y="7008171"/>
            <a:ext cx="2495100" cy="402600"/>
          </a:xfrm>
          <a:prstGeom prst="rect">
            <a:avLst/>
          </a:prstGeom>
          <a:noFill/>
          <a:ln>
            <a:noFill/>
          </a:ln>
        </p:spPr>
        <p:txBody>
          <a:bodyPr spcFirstLastPara="1" wrap="square" lIns="116675" tIns="58325" rIns="116675" bIns="58325" anchor="t" anchorCtr="0">
            <a:noAutofit/>
          </a:bodyPr>
          <a:lstStyle>
            <a:lvl1pPr marL="0" marR="0" lvl="0" indent="0" algn="l" rtl="0">
              <a:lnSpc>
                <a:spcPct val="100000"/>
              </a:lnSpc>
              <a:spcBef>
                <a:spcPts val="0"/>
              </a:spcBef>
              <a:spcAft>
                <a:spcPts val="0"/>
              </a:spcAft>
              <a:buClr>
                <a:srgbClr val="888888"/>
              </a:buClr>
              <a:buSzPts val="330"/>
              <a:buFont typeface="Arial"/>
              <a:buNone/>
              <a:defRPr sz="132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888888"/>
              </a:buClr>
              <a:buSzPts val="330"/>
              <a:buFont typeface="Arial"/>
              <a:buNone/>
              <a:defRPr sz="132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888888"/>
              </a:buClr>
              <a:buSzPts val="330"/>
              <a:buFont typeface="Arial"/>
              <a:buNone/>
              <a:defRPr sz="132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888888"/>
              </a:buClr>
              <a:buSzPts val="330"/>
              <a:buFont typeface="Arial"/>
              <a:buNone/>
              <a:defRPr sz="132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888888"/>
              </a:buClr>
              <a:buSzPts val="330"/>
              <a:buFont typeface="Arial"/>
              <a:buNone/>
              <a:defRPr sz="132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888888"/>
              </a:buClr>
              <a:buSzPts val="330"/>
              <a:buFont typeface="Arial"/>
              <a:buNone/>
              <a:defRPr sz="132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888888"/>
              </a:buClr>
              <a:buSzPts val="330"/>
              <a:buFont typeface="Arial"/>
              <a:buNone/>
              <a:defRPr sz="132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888888"/>
              </a:buClr>
              <a:buSzPts val="330"/>
              <a:buFont typeface="Arial"/>
              <a:buNone/>
              <a:defRPr sz="132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888888"/>
              </a:buClr>
              <a:buSzPts val="330"/>
              <a:buFont typeface="Arial"/>
              <a:buNone/>
              <a:defRPr sz="132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Image (full bleed)">
  <p:cSld name="Image (full bleed)">
    <p:spTree>
      <p:nvGrpSpPr>
        <p:cNvPr id="1" name="Shape 237"/>
        <p:cNvGrpSpPr/>
        <p:nvPr/>
      </p:nvGrpSpPr>
      <p:grpSpPr>
        <a:xfrm>
          <a:off x="0" y="0"/>
          <a:ext cx="0" cy="0"/>
          <a:chOff x="0" y="0"/>
          <a:chExt cx="0" cy="0"/>
        </a:xfrm>
      </p:grpSpPr>
      <p:sp>
        <p:nvSpPr>
          <p:cNvPr id="238" name="Google Shape;238;p47"/>
          <p:cNvSpPr>
            <a:spLocks noGrp="1"/>
          </p:cNvSpPr>
          <p:nvPr>
            <p:ph type="pic" idx="2"/>
          </p:nvPr>
        </p:nvSpPr>
        <p:spPr>
          <a:xfrm>
            <a:off x="-53300" y="-36375"/>
            <a:ext cx="10800000" cy="76356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239" name="Google Shape;239;p47"/>
          <p:cNvSpPr txBox="1">
            <a:spLocks noGrp="1"/>
          </p:cNvSpPr>
          <p:nvPr>
            <p:ph type="title"/>
          </p:nvPr>
        </p:nvSpPr>
        <p:spPr>
          <a:xfrm>
            <a:off x="500070" y="504838"/>
            <a:ext cx="4287900" cy="295200"/>
          </a:xfrm>
          <a:prstGeom prst="rect">
            <a:avLst/>
          </a:prstGeom>
          <a:noFill/>
          <a:ln>
            <a:noFill/>
          </a:ln>
        </p:spPr>
        <p:txBody>
          <a:bodyPr spcFirstLastPara="1" wrap="square" lIns="91375" tIns="91375" rIns="91375" bIns="91375" anchor="t" anchorCtr="0"/>
          <a:lstStyle>
            <a:lvl1pPr lvl="0" algn="l" rtl="0">
              <a:lnSpc>
                <a:spcPct val="100000"/>
              </a:lnSpc>
              <a:spcBef>
                <a:spcPts val="0"/>
              </a:spcBef>
              <a:spcAft>
                <a:spcPts val="0"/>
              </a:spcAft>
              <a:buSzPts val="1320"/>
              <a:buNone/>
              <a:defRPr/>
            </a:lvl1pPr>
            <a:lvl2pPr lvl="1" algn="l" rtl="0">
              <a:lnSpc>
                <a:spcPct val="100000"/>
              </a:lnSpc>
              <a:spcBef>
                <a:spcPts val="0"/>
              </a:spcBef>
              <a:spcAft>
                <a:spcPts val="0"/>
              </a:spcAft>
              <a:buSzPts val="132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0" name="Google Shape;240;p47"/>
          <p:cNvSpPr txBox="1">
            <a:spLocks noGrp="1"/>
          </p:cNvSpPr>
          <p:nvPr>
            <p:ph type="body" idx="1"/>
          </p:nvPr>
        </p:nvSpPr>
        <p:spPr>
          <a:xfrm>
            <a:off x="500064" y="889003"/>
            <a:ext cx="4326000" cy="987300"/>
          </a:xfrm>
          <a:prstGeom prst="rect">
            <a:avLst/>
          </a:prstGeom>
          <a:noFill/>
          <a:ln>
            <a:noFill/>
          </a:ln>
        </p:spPr>
        <p:txBody>
          <a:bodyPr spcFirstLastPara="1" wrap="square" lIns="91375" tIns="91375" rIns="91375" bIns="91375" anchor="t" anchorCtr="0"/>
          <a:lstStyle>
            <a:lvl1pPr marL="457200" lvl="0" indent="-228600" algn="l" rtl="0">
              <a:lnSpc>
                <a:spcPct val="100000"/>
              </a:lnSpc>
              <a:spcBef>
                <a:spcPts val="0"/>
              </a:spcBef>
              <a:spcAft>
                <a:spcPts val="0"/>
              </a:spcAft>
              <a:buClr>
                <a:schemeClr val="dk2"/>
              </a:buClr>
              <a:buSzPts val="1320"/>
              <a:buFont typeface="Arial"/>
              <a:buNone/>
              <a:defRPr/>
            </a:lvl1pPr>
            <a:lvl2pPr marL="914400" lvl="1" indent="-228600" algn="l" rtl="0">
              <a:lnSpc>
                <a:spcPct val="100000"/>
              </a:lnSpc>
              <a:spcBef>
                <a:spcPts val="0"/>
              </a:spcBef>
              <a:spcAft>
                <a:spcPts val="0"/>
              </a:spcAft>
              <a:buClr>
                <a:schemeClr val="dk2"/>
              </a:buClr>
              <a:buSzPts val="1320"/>
              <a:buFont typeface="Arial"/>
              <a:buNone/>
              <a:defRPr/>
            </a:lvl2pPr>
            <a:lvl3pPr marL="1371600" lvl="2" indent="-228600" algn="l" rtl="0">
              <a:lnSpc>
                <a:spcPct val="100000"/>
              </a:lnSpc>
              <a:spcBef>
                <a:spcPts val="0"/>
              </a:spcBef>
              <a:spcAft>
                <a:spcPts val="0"/>
              </a:spcAft>
              <a:buClr>
                <a:schemeClr val="dk2"/>
              </a:buClr>
              <a:buSzPts val="1320"/>
              <a:buFont typeface="Arial"/>
              <a:buNone/>
              <a:defRPr/>
            </a:lvl3pPr>
            <a:lvl4pPr marL="1828800" lvl="3" indent="-228600" algn="l" rtl="0">
              <a:lnSpc>
                <a:spcPct val="100000"/>
              </a:lnSpc>
              <a:spcBef>
                <a:spcPts val="0"/>
              </a:spcBef>
              <a:spcAft>
                <a:spcPts val="0"/>
              </a:spcAft>
              <a:buClr>
                <a:schemeClr val="dk2"/>
              </a:buClr>
              <a:buSzPts val="1320"/>
              <a:buFont typeface="Arial"/>
              <a:buNone/>
              <a:defRPr/>
            </a:lvl4pPr>
            <a:lvl5pPr marL="2286000" lvl="4" indent="-228600" algn="l" rtl="0">
              <a:lnSpc>
                <a:spcPct val="100000"/>
              </a:lnSpc>
              <a:spcBef>
                <a:spcPts val="0"/>
              </a:spcBef>
              <a:spcAft>
                <a:spcPts val="0"/>
              </a:spcAft>
              <a:buClr>
                <a:schemeClr val="dk2"/>
              </a:buClr>
              <a:buSzPts val="1320"/>
              <a:buFont typeface="Arial"/>
              <a:buNone/>
              <a:defRPr/>
            </a:lvl5pPr>
            <a:lvl6pPr marL="2743200" lvl="5" indent="-312420" algn="l" rtl="0">
              <a:lnSpc>
                <a:spcPct val="100000"/>
              </a:lnSpc>
              <a:spcBef>
                <a:spcPts val="0"/>
              </a:spcBef>
              <a:spcAft>
                <a:spcPts val="0"/>
              </a:spcAft>
              <a:buSzPts val="1320"/>
              <a:buChar char="•"/>
              <a:defRPr/>
            </a:lvl6pPr>
            <a:lvl7pPr marL="3200400" lvl="6" indent="-312420" algn="l" rtl="0">
              <a:lnSpc>
                <a:spcPct val="100000"/>
              </a:lnSpc>
              <a:spcBef>
                <a:spcPts val="0"/>
              </a:spcBef>
              <a:spcAft>
                <a:spcPts val="0"/>
              </a:spcAft>
              <a:buSzPts val="1320"/>
              <a:buChar char="•"/>
              <a:defRPr/>
            </a:lvl7pPr>
            <a:lvl8pPr marL="3657600" lvl="7" indent="-312420" algn="l" rtl="0">
              <a:lnSpc>
                <a:spcPct val="100000"/>
              </a:lnSpc>
              <a:spcBef>
                <a:spcPts val="0"/>
              </a:spcBef>
              <a:spcAft>
                <a:spcPts val="0"/>
              </a:spcAft>
              <a:buSzPts val="1320"/>
              <a:buChar char="•"/>
              <a:defRPr/>
            </a:lvl8pPr>
            <a:lvl9pPr marL="4114800" lvl="8" indent="-312420" algn="l" rtl="0">
              <a:lnSpc>
                <a:spcPct val="100000"/>
              </a:lnSpc>
              <a:spcBef>
                <a:spcPts val="0"/>
              </a:spcBef>
              <a:spcAft>
                <a:spcPts val="0"/>
              </a:spcAft>
              <a:buSzPts val="132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ullet points Single column">
  <p:cSld name="Bullet points Single column">
    <p:spTree>
      <p:nvGrpSpPr>
        <p:cNvPr id="1" name="Shape 244"/>
        <p:cNvGrpSpPr/>
        <p:nvPr/>
      </p:nvGrpSpPr>
      <p:grpSpPr>
        <a:xfrm>
          <a:off x="0" y="0"/>
          <a:ext cx="0" cy="0"/>
          <a:chOff x="0" y="0"/>
          <a:chExt cx="0" cy="0"/>
        </a:xfrm>
      </p:grpSpPr>
      <p:sp>
        <p:nvSpPr>
          <p:cNvPr id="245" name="Google Shape;245;p49"/>
          <p:cNvSpPr txBox="1">
            <a:spLocks noGrp="1"/>
          </p:cNvSpPr>
          <p:nvPr>
            <p:ph type="title"/>
          </p:nvPr>
        </p:nvSpPr>
        <p:spPr>
          <a:xfrm>
            <a:off x="500063" y="504825"/>
            <a:ext cx="9691800" cy="295500"/>
          </a:xfrm>
          <a:prstGeom prst="rect">
            <a:avLst/>
          </a:prstGeom>
          <a:noFill/>
          <a:ln>
            <a:noFill/>
          </a:ln>
        </p:spPr>
        <p:txBody>
          <a:bodyPr spcFirstLastPara="1" wrap="square" lIns="91425" tIns="91425" rIns="91425" bIns="91425" anchor="t" anchorCtr="0"/>
          <a:lstStyle>
            <a:lvl1pPr lvl="0" algn="l" rtl="0">
              <a:lnSpc>
                <a:spcPct val="100190"/>
              </a:lnSpc>
              <a:spcBef>
                <a:spcPts val="0"/>
              </a:spcBef>
              <a:spcAft>
                <a:spcPts val="0"/>
              </a:spcAft>
              <a:buSzPts val="1400"/>
              <a:buNone/>
              <a:defRPr/>
            </a:lvl1pPr>
            <a:lvl2pPr lvl="1" algn="l" rtl="0">
              <a:lnSpc>
                <a:spcPct val="100000"/>
              </a:lnSpc>
              <a:spcBef>
                <a:spcPts val="0"/>
              </a:spcBef>
              <a:spcAft>
                <a:spcPts val="0"/>
              </a:spcAft>
              <a:buSzPts val="1400"/>
              <a:buChar char="○"/>
              <a:defRPr/>
            </a:lvl2pPr>
            <a:lvl3pPr lvl="2" algn="l" rtl="0">
              <a:lnSpc>
                <a:spcPct val="100000"/>
              </a:lnSpc>
              <a:spcBef>
                <a:spcPts val="0"/>
              </a:spcBef>
              <a:spcAft>
                <a:spcPts val="0"/>
              </a:spcAft>
              <a:buSzPts val="1400"/>
              <a:buChar char="■"/>
              <a:defRPr/>
            </a:lvl3pPr>
            <a:lvl4pPr lvl="3" algn="l" rtl="0">
              <a:lnSpc>
                <a:spcPct val="100000"/>
              </a:lnSpc>
              <a:spcBef>
                <a:spcPts val="0"/>
              </a:spcBef>
              <a:spcAft>
                <a:spcPts val="0"/>
              </a:spcAft>
              <a:buSzPts val="1400"/>
              <a:buChar char="●"/>
              <a:defRPr/>
            </a:lvl4pPr>
            <a:lvl5pPr lvl="4" algn="l" rtl="0">
              <a:lnSpc>
                <a:spcPct val="100000"/>
              </a:lnSpc>
              <a:spcBef>
                <a:spcPts val="0"/>
              </a:spcBef>
              <a:spcAft>
                <a:spcPts val="0"/>
              </a:spcAft>
              <a:buSzPts val="1400"/>
              <a:buChar char="○"/>
              <a:defRPr/>
            </a:lvl5pPr>
            <a:lvl6pPr lvl="5" algn="l" rtl="0">
              <a:lnSpc>
                <a:spcPct val="100000"/>
              </a:lnSpc>
              <a:spcBef>
                <a:spcPts val="0"/>
              </a:spcBef>
              <a:spcAft>
                <a:spcPts val="0"/>
              </a:spcAft>
              <a:buSzPts val="1400"/>
              <a:buChar char="■"/>
              <a:defRPr/>
            </a:lvl6pPr>
            <a:lvl7pPr lvl="6" algn="l" rtl="0">
              <a:lnSpc>
                <a:spcPct val="100000"/>
              </a:lnSpc>
              <a:spcBef>
                <a:spcPts val="0"/>
              </a:spcBef>
              <a:spcAft>
                <a:spcPts val="0"/>
              </a:spcAft>
              <a:buSzPts val="1400"/>
              <a:buChar char="●"/>
              <a:defRPr/>
            </a:lvl7pPr>
            <a:lvl8pPr lvl="7" algn="l" rtl="0">
              <a:lnSpc>
                <a:spcPct val="100000"/>
              </a:lnSpc>
              <a:spcBef>
                <a:spcPts val="0"/>
              </a:spcBef>
              <a:spcAft>
                <a:spcPts val="0"/>
              </a:spcAft>
              <a:buSzPts val="1400"/>
              <a:buChar char="○"/>
              <a:defRPr/>
            </a:lvl8pPr>
            <a:lvl9pPr lvl="8" algn="l" rtl="0">
              <a:lnSpc>
                <a:spcPct val="100000"/>
              </a:lnSpc>
              <a:spcBef>
                <a:spcPts val="0"/>
              </a:spcBef>
              <a:spcAft>
                <a:spcPts val="0"/>
              </a:spcAft>
              <a:buSzPts val="1400"/>
              <a:buChar char="■"/>
              <a:defRPr/>
            </a:lvl9pPr>
          </a:lstStyle>
          <a:p>
            <a:endParaRPr/>
          </a:p>
        </p:txBody>
      </p:sp>
      <p:sp>
        <p:nvSpPr>
          <p:cNvPr id="246" name="Google Shape;246;p49"/>
          <p:cNvSpPr txBox="1">
            <a:spLocks noGrp="1"/>
          </p:cNvSpPr>
          <p:nvPr>
            <p:ph type="body" idx="1"/>
          </p:nvPr>
        </p:nvSpPr>
        <p:spPr>
          <a:xfrm>
            <a:off x="500064" y="2052639"/>
            <a:ext cx="6802200" cy="4267200"/>
          </a:xfrm>
          <a:prstGeom prst="rect">
            <a:avLst/>
          </a:prstGeom>
          <a:noFill/>
          <a:ln>
            <a:noFill/>
          </a:ln>
        </p:spPr>
        <p:txBody>
          <a:bodyPr spcFirstLastPara="1" wrap="square" lIns="91425" tIns="91425" rIns="91425" bIns="91425" anchor="t" anchorCtr="0"/>
          <a:lstStyle>
            <a:lvl1pPr marL="457200" lvl="0" indent="-317500" algn="l" rtl="0">
              <a:lnSpc>
                <a:spcPct val="116857"/>
              </a:lnSpc>
              <a:spcBef>
                <a:spcPts val="0"/>
              </a:spcBef>
              <a:spcAft>
                <a:spcPts val="0"/>
              </a:spcAft>
              <a:buClr>
                <a:schemeClr val="dk2"/>
              </a:buClr>
              <a:buSzPts val="1400"/>
              <a:buFont typeface="Arial"/>
              <a:buChar char="•"/>
              <a:defRPr/>
            </a:lvl1pPr>
            <a:lvl2pPr marL="914400" lvl="1" indent="-317500" algn="l" rtl="0">
              <a:lnSpc>
                <a:spcPct val="116857"/>
              </a:lnSpc>
              <a:spcBef>
                <a:spcPts val="0"/>
              </a:spcBef>
              <a:spcAft>
                <a:spcPts val="0"/>
              </a:spcAft>
              <a:buClr>
                <a:schemeClr val="dk2"/>
              </a:buClr>
              <a:buSzPts val="1400"/>
              <a:buFont typeface="Arial"/>
              <a:buChar char="•"/>
              <a:defRPr/>
            </a:lvl2pPr>
            <a:lvl3pPr marL="1371600" lvl="2" indent="-317500" algn="l" rtl="0">
              <a:lnSpc>
                <a:spcPct val="116857"/>
              </a:lnSpc>
              <a:spcBef>
                <a:spcPts val="0"/>
              </a:spcBef>
              <a:spcAft>
                <a:spcPts val="0"/>
              </a:spcAft>
              <a:buClr>
                <a:schemeClr val="dk2"/>
              </a:buClr>
              <a:buSzPts val="1400"/>
              <a:buFont typeface="Arial"/>
              <a:buChar char="•"/>
              <a:defRPr/>
            </a:lvl3pPr>
            <a:lvl4pPr marL="1828800" lvl="3" indent="-317500" algn="l" rtl="0">
              <a:lnSpc>
                <a:spcPct val="116857"/>
              </a:lnSpc>
              <a:spcBef>
                <a:spcPts val="0"/>
              </a:spcBef>
              <a:spcAft>
                <a:spcPts val="0"/>
              </a:spcAft>
              <a:buClr>
                <a:schemeClr val="dk2"/>
              </a:buClr>
              <a:buSzPts val="1400"/>
              <a:buFont typeface="Arial"/>
              <a:buChar char="•"/>
              <a:defRPr/>
            </a:lvl4pPr>
            <a:lvl5pPr marL="2286000" lvl="4" indent="-317500" algn="l" rtl="0">
              <a:lnSpc>
                <a:spcPct val="116857"/>
              </a:lnSpc>
              <a:spcBef>
                <a:spcPts val="0"/>
              </a:spcBef>
              <a:spcAft>
                <a:spcPts val="0"/>
              </a:spcAft>
              <a:buClr>
                <a:schemeClr val="dk2"/>
              </a:buClr>
              <a:buSzPts val="1400"/>
              <a:buFont typeface="Arial"/>
              <a:buChar char="•"/>
              <a:defRPr/>
            </a:lvl5pPr>
            <a:lvl6pPr marL="2743200" lvl="5" indent="-317500" algn="l" rtl="0">
              <a:lnSpc>
                <a:spcPct val="100000"/>
              </a:lnSpc>
              <a:spcBef>
                <a:spcPts val="468"/>
              </a:spcBef>
              <a:spcAft>
                <a:spcPts val="0"/>
              </a:spcAft>
              <a:buClr>
                <a:schemeClr val="dk1"/>
              </a:buClr>
              <a:buSzPts val="1400"/>
              <a:buFont typeface="Arial"/>
              <a:buChar char="•"/>
              <a:defRPr/>
            </a:lvl6pPr>
            <a:lvl7pPr marL="3200400" lvl="6" indent="-317500" algn="l" rtl="0">
              <a:lnSpc>
                <a:spcPct val="100000"/>
              </a:lnSpc>
              <a:spcBef>
                <a:spcPts val="468"/>
              </a:spcBef>
              <a:spcAft>
                <a:spcPts val="0"/>
              </a:spcAft>
              <a:buClr>
                <a:schemeClr val="dk1"/>
              </a:buClr>
              <a:buSzPts val="1400"/>
              <a:buFont typeface="Arial"/>
              <a:buChar char="•"/>
              <a:defRPr/>
            </a:lvl7pPr>
            <a:lvl8pPr marL="3657600" lvl="7" indent="-317500" algn="l" rtl="0">
              <a:lnSpc>
                <a:spcPct val="100000"/>
              </a:lnSpc>
              <a:spcBef>
                <a:spcPts val="468"/>
              </a:spcBef>
              <a:spcAft>
                <a:spcPts val="0"/>
              </a:spcAft>
              <a:buClr>
                <a:schemeClr val="dk1"/>
              </a:buClr>
              <a:buSzPts val="1400"/>
              <a:buFont typeface="Arial"/>
              <a:buChar char="•"/>
              <a:defRPr/>
            </a:lvl8pPr>
            <a:lvl9pPr marL="4114800" lvl="8" indent="-317500" algn="l" rtl="0">
              <a:lnSpc>
                <a:spcPct val="100000"/>
              </a:lnSpc>
              <a:spcBef>
                <a:spcPts val="468"/>
              </a:spcBef>
              <a:spcAft>
                <a:spcPts val="0"/>
              </a:spcAft>
              <a:buClr>
                <a:schemeClr val="dk1"/>
              </a:buClr>
              <a:buSzPts val="1400"/>
              <a:buFont typeface="Arial"/>
              <a:buChar char="•"/>
              <a:defRPr/>
            </a:lvl9pPr>
          </a:lstStyle>
          <a:p>
            <a:endParaRPr/>
          </a:p>
        </p:txBody>
      </p:sp>
      <p:sp>
        <p:nvSpPr>
          <p:cNvPr id="247" name="Google Shape;247;p49"/>
          <p:cNvSpPr txBox="1">
            <a:spLocks noGrp="1"/>
          </p:cNvSpPr>
          <p:nvPr>
            <p:ph type="body" idx="2"/>
          </p:nvPr>
        </p:nvSpPr>
        <p:spPr>
          <a:xfrm>
            <a:off x="500064" y="888999"/>
            <a:ext cx="9691800" cy="987300"/>
          </a:xfrm>
          <a:prstGeom prst="rect">
            <a:avLst/>
          </a:prstGeom>
          <a:noFill/>
          <a:ln>
            <a:noFill/>
          </a:ln>
        </p:spPr>
        <p:txBody>
          <a:bodyPr spcFirstLastPara="1" wrap="square" lIns="91425" tIns="91425" rIns="91425" bIns="91425" anchor="t" anchorCtr="0"/>
          <a:lstStyle>
            <a:lvl1pPr marL="457200" lvl="0" indent="-228600" algn="l" rtl="0">
              <a:lnSpc>
                <a:spcPct val="98593"/>
              </a:lnSpc>
              <a:spcBef>
                <a:spcPts val="0"/>
              </a:spcBef>
              <a:spcAft>
                <a:spcPts val="0"/>
              </a:spcAft>
              <a:buClr>
                <a:schemeClr val="dk2"/>
              </a:buClr>
              <a:buSzPts val="1400"/>
              <a:buFont typeface="Arial"/>
              <a:buNone/>
              <a:defRPr/>
            </a:lvl1pPr>
            <a:lvl2pPr marL="914400" lvl="1" indent="-228600" algn="l" rtl="0">
              <a:lnSpc>
                <a:spcPct val="98593"/>
              </a:lnSpc>
              <a:spcBef>
                <a:spcPts val="0"/>
              </a:spcBef>
              <a:spcAft>
                <a:spcPts val="0"/>
              </a:spcAft>
              <a:buClr>
                <a:srgbClr val="006AB0"/>
              </a:buClr>
              <a:buSzPts val="1400"/>
              <a:buFont typeface="Arial"/>
              <a:buNone/>
              <a:defRPr/>
            </a:lvl2pPr>
            <a:lvl3pPr marL="1371600" lvl="2" indent="-228600" algn="l" rtl="0">
              <a:lnSpc>
                <a:spcPct val="98593"/>
              </a:lnSpc>
              <a:spcBef>
                <a:spcPts val="0"/>
              </a:spcBef>
              <a:spcAft>
                <a:spcPts val="0"/>
              </a:spcAft>
              <a:buClr>
                <a:srgbClr val="006AB0"/>
              </a:buClr>
              <a:buSzPts val="1400"/>
              <a:buFont typeface="Arial"/>
              <a:buNone/>
              <a:defRPr/>
            </a:lvl3pPr>
            <a:lvl4pPr marL="1828800" lvl="3" indent="-228600" algn="l" rtl="0">
              <a:lnSpc>
                <a:spcPct val="98593"/>
              </a:lnSpc>
              <a:spcBef>
                <a:spcPts val="0"/>
              </a:spcBef>
              <a:spcAft>
                <a:spcPts val="0"/>
              </a:spcAft>
              <a:buClr>
                <a:srgbClr val="006AB0"/>
              </a:buClr>
              <a:buSzPts val="1400"/>
              <a:buFont typeface="Arial"/>
              <a:buNone/>
              <a:defRPr/>
            </a:lvl4pPr>
            <a:lvl5pPr marL="2286000" lvl="4" indent="-228600" algn="l" rtl="0">
              <a:lnSpc>
                <a:spcPct val="98593"/>
              </a:lnSpc>
              <a:spcBef>
                <a:spcPts val="0"/>
              </a:spcBef>
              <a:spcAft>
                <a:spcPts val="0"/>
              </a:spcAft>
              <a:buClr>
                <a:srgbClr val="006AB0"/>
              </a:buClr>
              <a:buSzPts val="1400"/>
              <a:buFont typeface="Arial"/>
              <a:buNone/>
              <a:defRPr/>
            </a:lvl5pPr>
            <a:lvl6pPr marL="2743200" lvl="5" indent="-317500" algn="l" rtl="0">
              <a:lnSpc>
                <a:spcPct val="100000"/>
              </a:lnSpc>
              <a:spcBef>
                <a:spcPts val="468"/>
              </a:spcBef>
              <a:spcAft>
                <a:spcPts val="0"/>
              </a:spcAft>
              <a:buSzPts val="1400"/>
              <a:buChar char="•"/>
              <a:defRPr/>
            </a:lvl6pPr>
            <a:lvl7pPr marL="3200400" lvl="6" indent="-317500" algn="l" rtl="0">
              <a:lnSpc>
                <a:spcPct val="100000"/>
              </a:lnSpc>
              <a:spcBef>
                <a:spcPts val="468"/>
              </a:spcBef>
              <a:spcAft>
                <a:spcPts val="0"/>
              </a:spcAft>
              <a:buSzPts val="1400"/>
              <a:buChar char="•"/>
              <a:defRPr/>
            </a:lvl7pPr>
            <a:lvl8pPr marL="3657600" lvl="7" indent="-317500" algn="l" rtl="0">
              <a:lnSpc>
                <a:spcPct val="100000"/>
              </a:lnSpc>
              <a:spcBef>
                <a:spcPts val="468"/>
              </a:spcBef>
              <a:spcAft>
                <a:spcPts val="0"/>
              </a:spcAft>
              <a:buSzPts val="1400"/>
              <a:buChar char="•"/>
              <a:defRPr/>
            </a:lvl8pPr>
            <a:lvl9pPr marL="4114800" lvl="8" indent="-317500" algn="l" rtl="0">
              <a:lnSpc>
                <a:spcPct val="100000"/>
              </a:lnSpc>
              <a:spcBef>
                <a:spcPts val="468"/>
              </a:spcBef>
              <a:spcAft>
                <a:spcPts val="0"/>
              </a:spcAft>
              <a:buSzPts val="14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4"/>
        <p:cNvGrpSpPr/>
        <p:nvPr/>
      </p:nvGrpSpPr>
      <p:grpSpPr>
        <a:xfrm>
          <a:off x="0" y="0"/>
          <a:ext cx="0" cy="0"/>
          <a:chOff x="0" y="0"/>
          <a:chExt cx="0" cy="0"/>
        </a:xfrm>
      </p:grpSpPr>
      <p:sp>
        <p:nvSpPr>
          <p:cNvPr id="255" name="Google Shape;255;p51"/>
          <p:cNvSpPr txBox="1">
            <a:spLocks noGrp="1"/>
          </p:cNvSpPr>
          <p:nvPr>
            <p:ph type="title"/>
          </p:nvPr>
        </p:nvSpPr>
        <p:spPr>
          <a:xfrm>
            <a:off x="2230167" y="470198"/>
            <a:ext cx="6233100" cy="184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5954" b="1" i="0" u="none" strike="noStrike" cap="none">
                <a:solidFill>
                  <a:srgbClr val="2A6DBA"/>
                </a:solidFill>
                <a:latin typeface="Arial"/>
                <a:ea typeface="Arial"/>
                <a:cs typeface="Arial"/>
                <a:sym typeface="Arial"/>
              </a:defRPr>
            </a:lvl1pPr>
            <a:lvl2pPr lvl="1" algn="l" rtl="0">
              <a:lnSpc>
                <a:spcPct val="100000"/>
              </a:lnSpc>
              <a:spcBef>
                <a:spcPts val="0"/>
              </a:spcBef>
              <a:spcAft>
                <a:spcPts val="0"/>
              </a:spcAft>
              <a:buSzPts val="1400"/>
              <a:buNone/>
              <a:defRPr sz="1985"/>
            </a:lvl2pPr>
            <a:lvl3pPr lvl="2" algn="l" rtl="0">
              <a:lnSpc>
                <a:spcPct val="100000"/>
              </a:lnSpc>
              <a:spcBef>
                <a:spcPts val="0"/>
              </a:spcBef>
              <a:spcAft>
                <a:spcPts val="0"/>
              </a:spcAft>
              <a:buSzPts val="1400"/>
              <a:buNone/>
              <a:defRPr sz="1985"/>
            </a:lvl3pPr>
            <a:lvl4pPr lvl="3" algn="l" rtl="0">
              <a:lnSpc>
                <a:spcPct val="100000"/>
              </a:lnSpc>
              <a:spcBef>
                <a:spcPts val="0"/>
              </a:spcBef>
              <a:spcAft>
                <a:spcPts val="0"/>
              </a:spcAft>
              <a:buSzPts val="1400"/>
              <a:buNone/>
              <a:defRPr sz="1985"/>
            </a:lvl4pPr>
            <a:lvl5pPr lvl="4" algn="l" rtl="0">
              <a:lnSpc>
                <a:spcPct val="100000"/>
              </a:lnSpc>
              <a:spcBef>
                <a:spcPts val="0"/>
              </a:spcBef>
              <a:spcAft>
                <a:spcPts val="0"/>
              </a:spcAft>
              <a:buSzPts val="1400"/>
              <a:buNone/>
              <a:defRPr sz="1985"/>
            </a:lvl5pPr>
            <a:lvl6pPr lvl="5" algn="l" rtl="0">
              <a:lnSpc>
                <a:spcPct val="100000"/>
              </a:lnSpc>
              <a:spcBef>
                <a:spcPts val="0"/>
              </a:spcBef>
              <a:spcAft>
                <a:spcPts val="0"/>
              </a:spcAft>
              <a:buSzPts val="1400"/>
              <a:buNone/>
              <a:defRPr sz="1985"/>
            </a:lvl6pPr>
            <a:lvl7pPr lvl="6" algn="l" rtl="0">
              <a:lnSpc>
                <a:spcPct val="100000"/>
              </a:lnSpc>
              <a:spcBef>
                <a:spcPts val="0"/>
              </a:spcBef>
              <a:spcAft>
                <a:spcPts val="0"/>
              </a:spcAft>
              <a:buSzPts val="1400"/>
              <a:buNone/>
              <a:defRPr sz="1985"/>
            </a:lvl7pPr>
            <a:lvl8pPr lvl="7" algn="l" rtl="0">
              <a:lnSpc>
                <a:spcPct val="100000"/>
              </a:lnSpc>
              <a:spcBef>
                <a:spcPts val="0"/>
              </a:spcBef>
              <a:spcAft>
                <a:spcPts val="0"/>
              </a:spcAft>
              <a:buSzPts val="1400"/>
              <a:buNone/>
              <a:defRPr sz="1985"/>
            </a:lvl8pPr>
            <a:lvl9pPr lvl="8" algn="l" rtl="0">
              <a:lnSpc>
                <a:spcPct val="100000"/>
              </a:lnSpc>
              <a:spcBef>
                <a:spcPts val="0"/>
              </a:spcBef>
              <a:spcAft>
                <a:spcPts val="0"/>
              </a:spcAft>
              <a:buSzPts val="1400"/>
              <a:buNone/>
              <a:defRPr sz="1985"/>
            </a:lvl9pPr>
          </a:lstStyle>
          <a:p>
            <a:endParaRPr/>
          </a:p>
        </p:txBody>
      </p:sp>
      <p:sp>
        <p:nvSpPr>
          <p:cNvPr id="256" name="Google Shape;256;p51"/>
          <p:cNvSpPr txBox="1">
            <a:spLocks noGrp="1"/>
          </p:cNvSpPr>
          <p:nvPr>
            <p:ph type="ftr" idx="11"/>
          </p:nvPr>
        </p:nvSpPr>
        <p:spPr>
          <a:xfrm>
            <a:off x="3635756" y="7031975"/>
            <a:ext cx="3421800" cy="378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rgbClr val="888888"/>
              </a:buClr>
              <a:buSzPts val="1400"/>
              <a:buFont typeface="Calibri"/>
              <a:buNone/>
              <a:defRPr sz="1985">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257" name="Google Shape;257;p51"/>
          <p:cNvSpPr txBox="1">
            <a:spLocks noGrp="1"/>
          </p:cNvSpPr>
          <p:nvPr>
            <p:ph type="dt" idx="10"/>
          </p:nvPr>
        </p:nvSpPr>
        <p:spPr>
          <a:xfrm>
            <a:off x="534670" y="7031975"/>
            <a:ext cx="2459400" cy="378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888888"/>
              </a:buClr>
              <a:buSzPts val="1400"/>
              <a:buFont typeface="Calibri"/>
              <a:buNone/>
              <a:defRPr sz="1985">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258" name="Google Shape;258;p51"/>
          <p:cNvSpPr txBox="1">
            <a:spLocks noGrp="1"/>
          </p:cNvSpPr>
          <p:nvPr>
            <p:ph type="sldNum" idx="12"/>
          </p:nvPr>
        </p:nvSpPr>
        <p:spPr>
          <a:xfrm>
            <a:off x="7699248" y="7031975"/>
            <a:ext cx="2459400" cy="378000"/>
          </a:xfrm>
          <a:prstGeom prst="rect">
            <a:avLst/>
          </a:prstGeom>
          <a:noFill/>
          <a:ln>
            <a:noFill/>
          </a:ln>
        </p:spPr>
        <p:txBody>
          <a:bodyPr spcFirstLastPara="1" wrap="square" lIns="0" tIns="0" rIns="0" bIns="0" anchor="t" anchorCtr="0">
            <a:noAutofit/>
          </a:bodyPr>
          <a:lstStyle>
            <a:lvl1pPr marL="0" marR="0" lvl="0"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9"/>
        <p:cNvGrpSpPr/>
        <p:nvPr/>
      </p:nvGrpSpPr>
      <p:grpSpPr>
        <a:xfrm>
          <a:off x="0" y="0"/>
          <a:ext cx="0" cy="0"/>
          <a:chOff x="0" y="0"/>
          <a:chExt cx="0" cy="0"/>
        </a:xfrm>
      </p:grpSpPr>
      <p:sp>
        <p:nvSpPr>
          <p:cNvPr id="260" name="Google Shape;260;p52"/>
          <p:cNvSpPr txBox="1">
            <a:spLocks noGrp="1"/>
          </p:cNvSpPr>
          <p:nvPr>
            <p:ph type="ftr" idx="11"/>
          </p:nvPr>
        </p:nvSpPr>
        <p:spPr>
          <a:xfrm>
            <a:off x="3635756" y="7031975"/>
            <a:ext cx="3421800" cy="378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rgbClr val="888888"/>
              </a:buClr>
              <a:buSzPts val="1400"/>
              <a:buFont typeface="Calibri"/>
              <a:buNone/>
              <a:defRPr sz="1985"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261" name="Google Shape;261;p52"/>
          <p:cNvSpPr txBox="1">
            <a:spLocks noGrp="1"/>
          </p:cNvSpPr>
          <p:nvPr>
            <p:ph type="dt" idx="10"/>
          </p:nvPr>
        </p:nvSpPr>
        <p:spPr>
          <a:xfrm>
            <a:off x="534670" y="7031975"/>
            <a:ext cx="2459400" cy="378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888888"/>
              </a:buClr>
              <a:buSzPts val="1400"/>
              <a:buFont typeface="Calibri"/>
              <a:buNone/>
              <a:defRPr sz="1985"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262" name="Google Shape;262;p52"/>
          <p:cNvSpPr txBox="1">
            <a:spLocks noGrp="1"/>
          </p:cNvSpPr>
          <p:nvPr>
            <p:ph type="sldNum" idx="12"/>
          </p:nvPr>
        </p:nvSpPr>
        <p:spPr>
          <a:xfrm>
            <a:off x="7699248" y="7031975"/>
            <a:ext cx="2459400" cy="378000"/>
          </a:xfrm>
          <a:prstGeom prst="rect">
            <a:avLst/>
          </a:prstGeom>
          <a:noFill/>
          <a:ln>
            <a:noFill/>
          </a:ln>
        </p:spPr>
        <p:txBody>
          <a:bodyPr spcFirstLastPara="1" wrap="square" lIns="0" tIns="0" rIns="0" bIns="0" anchor="t" anchorCtr="0">
            <a:noAutofit/>
          </a:bodyPr>
          <a:lstStyle>
            <a:lvl1pPr marL="0" marR="0" lvl="0"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263"/>
        <p:cNvGrpSpPr/>
        <p:nvPr/>
      </p:nvGrpSpPr>
      <p:grpSpPr>
        <a:xfrm>
          <a:off x="0" y="0"/>
          <a:ext cx="0" cy="0"/>
          <a:chOff x="0" y="0"/>
          <a:chExt cx="0" cy="0"/>
        </a:xfrm>
      </p:grpSpPr>
      <p:sp>
        <p:nvSpPr>
          <p:cNvPr id="264" name="Google Shape;264;p53"/>
          <p:cNvSpPr/>
          <p:nvPr/>
        </p:nvSpPr>
        <p:spPr>
          <a:xfrm>
            <a:off x="6167843" y="1624384"/>
            <a:ext cx="2086200" cy="38958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985"/>
              <a:buFont typeface="Arial"/>
              <a:buNone/>
            </a:pPr>
            <a:endParaRPr sz="1985">
              <a:solidFill>
                <a:schemeClr val="dk1"/>
              </a:solidFill>
              <a:latin typeface="Calibri"/>
              <a:ea typeface="Calibri"/>
              <a:cs typeface="Calibri"/>
              <a:sym typeface="Calibri"/>
            </a:endParaRPr>
          </a:p>
        </p:txBody>
      </p:sp>
      <p:sp>
        <p:nvSpPr>
          <p:cNvPr id="265" name="Google Shape;265;p53"/>
          <p:cNvSpPr/>
          <p:nvPr/>
        </p:nvSpPr>
        <p:spPr>
          <a:xfrm>
            <a:off x="6294847" y="2033139"/>
            <a:ext cx="1819800" cy="3009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985"/>
              <a:buFont typeface="Arial"/>
              <a:buNone/>
            </a:pPr>
            <a:endParaRPr sz="1985">
              <a:solidFill>
                <a:schemeClr val="dk1"/>
              </a:solidFill>
              <a:latin typeface="Calibri"/>
              <a:ea typeface="Calibri"/>
              <a:cs typeface="Calibri"/>
              <a:sym typeface="Calibri"/>
            </a:endParaRPr>
          </a:p>
        </p:txBody>
      </p:sp>
      <p:sp>
        <p:nvSpPr>
          <p:cNvPr id="266" name="Google Shape;266;p53"/>
          <p:cNvSpPr/>
          <p:nvPr/>
        </p:nvSpPr>
        <p:spPr>
          <a:xfrm>
            <a:off x="6289502" y="2028098"/>
            <a:ext cx="1831372" cy="3019476"/>
          </a:xfrm>
          <a:custGeom>
            <a:avLst/>
            <a:gdLst/>
            <a:ahLst/>
            <a:cxnLst/>
            <a:rect l="l" t="t" r="r" b="b"/>
            <a:pathLst>
              <a:path w="1565275" h="2738754" extrusionOk="0">
                <a:moveTo>
                  <a:pt x="0" y="2738627"/>
                </a:moveTo>
                <a:lnTo>
                  <a:pt x="1565148" y="2738627"/>
                </a:lnTo>
                <a:lnTo>
                  <a:pt x="1565148" y="0"/>
                </a:lnTo>
                <a:lnTo>
                  <a:pt x="0" y="0"/>
                </a:lnTo>
                <a:lnTo>
                  <a:pt x="0" y="2738627"/>
                </a:lnTo>
                <a:close/>
              </a:path>
            </a:pathLst>
          </a:custGeom>
          <a:noFill/>
          <a:ln w="9525" cap="flat" cmpd="sng">
            <a:solidFill>
              <a:srgbClr val="2A6DB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985"/>
              <a:buFont typeface="Arial"/>
              <a:buNone/>
            </a:pPr>
            <a:endParaRPr sz="1985">
              <a:solidFill>
                <a:schemeClr val="dk1"/>
              </a:solidFill>
              <a:latin typeface="Calibri"/>
              <a:ea typeface="Calibri"/>
              <a:cs typeface="Calibri"/>
              <a:sym typeface="Calibri"/>
            </a:endParaRPr>
          </a:p>
        </p:txBody>
      </p:sp>
      <p:sp>
        <p:nvSpPr>
          <p:cNvPr id="267" name="Google Shape;267;p53"/>
          <p:cNvSpPr/>
          <p:nvPr/>
        </p:nvSpPr>
        <p:spPr>
          <a:xfrm>
            <a:off x="682594" y="2548985"/>
            <a:ext cx="4295100" cy="11175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985"/>
              <a:buFont typeface="Arial"/>
              <a:buNone/>
            </a:pPr>
            <a:endParaRPr sz="1985">
              <a:solidFill>
                <a:schemeClr val="dk1"/>
              </a:solidFill>
              <a:latin typeface="Calibri"/>
              <a:ea typeface="Calibri"/>
              <a:cs typeface="Calibri"/>
              <a:sym typeface="Calibri"/>
            </a:endParaRPr>
          </a:p>
        </p:txBody>
      </p:sp>
      <p:sp>
        <p:nvSpPr>
          <p:cNvPr id="268" name="Google Shape;268;p53"/>
          <p:cNvSpPr/>
          <p:nvPr/>
        </p:nvSpPr>
        <p:spPr>
          <a:xfrm>
            <a:off x="682594" y="2548984"/>
            <a:ext cx="4297223" cy="1117340"/>
          </a:xfrm>
          <a:custGeom>
            <a:avLst/>
            <a:gdLst/>
            <a:ahLst/>
            <a:cxnLst/>
            <a:rect l="l" t="t" r="r" b="b"/>
            <a:pathLst>
              <a:path w="3672840" h="1013460" extrusionOk="0">
                <a:moveTo>
                  <a:pt x="0" y="168909"/>
                </a:moveTo>
                <a:lnTo>
                  <a:pt x="6033" y="123986"/>
                </a:lnTo>
                <a:lnTo>
                  <a:pt x="23062" y="83631"/>
                </a:lnTo>
                <a:lnTo>
                  <a:pt x="49474" y="49450"/>
                </a:lnTo>
                <a:lnTo>
                  <a:pt x="83660" y="23048"/>
                </a:lnTo>
                <a:lnTo>
                  <a:pt x="124008" y="6029"/>
                </a:lnTo>
                <a:lnTo>
                  <a:pt x="168909" y="0"/>
                </a:lnTo>
                <a:lnTo>
                  <a:pt x="3503930" y="0"/>
                </a:lnTo>
                <a:lnTo>
                  <a:pt x="3548853" y="6029"/>
                </a:lnTo>
                <a:lnTo>
                  <a:pt x="3589208" y="23048"/>
                </a:lnTo>
                <a:lnTo>
                  <a:pt x="3623389" y="49450"/>
                </a:lnTo>
                <a:lnTo>
                  <a:pt x="3649791" y="83631"/>
                </a:lnTo>
                <a:lnTo>
                  <a:pt x="3666810" y="123986"/>
                </a:lnTo>
                <a:lnTo>
                  <a:pt x="3672840" y="168909"/>
                </a:lnTo>
                <a:lnTo>
                  <a:pt x="3672840" y="844550"/>
                </a:lnTo>
                <a:lnTo>
                  <a:pt x="3666810" y="889473"/>
                </a:lnTo>
                <a:lnTo>
                  <a:pt x="3649791" y="929828"/>
                </a:lnTo>
                <a:lnTo>
                  <a:pt x="3623389" y="964009"/>
                </a:lnTo>
                <a:lnTo>
                  <a:pt x="3589208" y="990411"/>
                </a:lnTo>
                <a:lnTo>
                  <a:pt x="3548853" y="1007430"/>
                </a:lnTo>
                <a:lnTo>
                  <a:pt x="3503930" y="1013459"/>
                </a:lnTo>
                <a:lnTo>
                  <a:pt x="168909" y="1013459"/>
                </a:lnTo>
                <a:lnTo>
                  <a:pt x="124008" y="1007430"/>
                </a:lnTo>
                <a:lnTo>
                  <a:pt x="83660" y="990411"/>
                </a:lnTo>
                <a:lnTo>
                  <a:pt x="49474" y="964009"/>
                </a:lnTo>
                <a:lnTo>
                  <a:pt x="23062" y="929828"/>
                </a:lnTo>
                <a:lnTo>
                  <a:pt x="6033" y="889473"/>
                </a:lnTo>
                <a:lnTo>
                  <a:pt x="0" y="844550"/>
                </a:lnTo>
                <a:lnTo>
                  <a:pt x="0" y="168909"/>
                </a:lnTo>
                <a:close/>
              </a:path>
            </a:pathLst>
          </a:custGeom>
          <a:noFill/>
          <a:ln w="9525" cap="flat" cmpd="sng">
            <a:solidFill>
              <a:srgbClr val="D300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Clr>
                <a:schemeClr val="dk1"/>
              </a:buClr>
              <a:buSzPts val="1985"/>
              <a:buFont typeface="Arial"/>
              <a:buNone/>
            </a:pPr>
            <a:endParaRPr sz="1985">
              <a:solidFill>
                <a:schemeClr val="dk1"/>
              </a:solidFill>
              <a:latin typeface="Calibri"/>
              <a:ea typeface="Calibri"/>
              <a:cs typeface="Calibri"/>
              <a:sym typeface="Calibri"/>
            </a:endParaRPr>
          </a:p>
        </p:txBody>
      </p:sp>
      <p:sp>
        <p:nvSpPr>
          <p:cNvPr id="269" name="Google Shape;269;p53"/>
          <p:cNvSpPr txBox="1">
            <a:spLocks noGrp="1"/>
          </p:cNvSpPr>
          <p:nvPr>
            <p:ph type="ctrTitle"/>
          </p:nvPr>
        </p:nvSpPr>
        <p:spPr>
          <a:xfrm>
            <a:off x="2011101" y="470198"/>
            <a:ext cx="6671100" cy="184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5954" b="1" i="0" u="none" strike="noStrike" cap="none">
                <a:solidFill>
                  <a:srgbClr val="2A6DBA"/>
                </a:solidFill>
                <a:latin typeface="Arial"/>
                <a:ea typeface="Arial"/>
                <a:cs typeface="Arial"/>
                <a:sym typeface="Arial"/>
              </a:defRPr>
            </a:lvl1pPr>
            <a:lvl2pPr lvl="1" algn="l" rtl="0">
              <a:lnSpc>
                <a:spcPct val="100000"/>
              </a:lnSpc>
              <a:spcBef>
                <a:spcPts val="0"/>
              </a:spcBef>
              <a:spcAft>
                <a:spcPts val="0"/>
              </a:spcAft>
              <a:buSzPts val="1400"/>
              <a:buNone/>
              <a:defRPr sz="1985"/>
            </a:lvl2pPr>
            <a:lvl3pPr lvl="2" algn="l" rtl="0">
              <a:lnSpc>
                <a:spcPct val="100000"/>
              </a:lnSpc>
              <a:spcBef>
                <a:spcPts val="0"/>
              </a:spcBef>
              <a:spcAft>
                <a:spcPts val="0"/>
              </a:spcAft>
              <a:buSzPts val="1400"/>
              <a:buNone/>
              <a:defRPr sz="1985"/>
            </a:lvl3pPr>
            <a:lvl4pPr lvl="3" algn="l" rtl="0">
              <a:lnSpc>
                <a:spcPct val="100000"/>
              </a:lnSpc>
              <a:spcBef>
                <a:spcPts val="0"/>
              </a:spcBef>
              <a:spcAft>
                <a:spcPts val="0"/>
              </a:spcAft>
              <a:buSzPts val="1400"/>
              <a:buNone/>
              <a:defRPr sz="1985"/>
            </a:lvl4pPr>
            <a:lvl5pPr lvl="4" algn="l" rtl="0">
              <a:lnSpc>
                <a:spcPct val="100000"/>
              </a:lnSpc>
              <a:spcBef>
                <a:spcPts val="0"/>
              </a:spcBef>
              <a:spcAft>
                <a:spcPts val="0"/>
              </a:spcAft>
              <a:buSzPts val="1400"/>
              <a:buNone/>
              <a:defRPr sz="1985"/>
            </a:lvl5pPr>
            <a:lvl6pPr lvl="5" algn="l" rtl="0">
              <a:lnSpc>
                <a:spcPct val="100000"/>
              </a:lnSpc>
              <a:spcBef>
                <a:spcPts val="0"/>
              </a:spcBef>
              <a:spcAft>
                <a:spcPts val="0"/>
              </a:spcAft>
              <a:buSzPts val="1400"/>
              <a:buNone/>
              <a:defRPr sz="1985"/>
            </a:lvl6pPr>
            <a:lvl7pPr lvl="6" algn="l" rtl="0">
              <a:lnSpc>
                <a:spcPct val="100000"/>
              </a:lnSpc>
              <a:spcBef>
                <a:spcPts val="0"/>
              </a:spcBef>
              <a:spcAft>
                <a:spcPts val="0"/>
              </a:spcAft>
              <a:buSzPts val="1400"/>
              <a:buNone/>
              <a:defRPr sz="1985"/>
            </a:lvl7pPr>
            <a:lvl8pPr lvl="7" algn="l" rtl="0">
              <a:lnSpc>
                <a:spcPct val="100000"/>
              </a:lnSpc>
              <a:spcBef>
                <a:spcPts val="0"/>
              </a:spcBef>
              <a:spcAft>
                <a:spcPts val="0"/>
              </a:spcAft>
              <a:buSzPts val="1400"/>
              <a:buNone/>
              <a:defRPr sz="1985"/>
            </a:lvl8pPr>
            <a:lvl9pPr lvl="8" algn="l" rtl="0">
              <a:lnSpc>
                <a:spcPct val="100000"/>
              </a:lnSpc>
              <a:spcBef>
                <a:spcPts val="0"/>
              </a:spcBef>
              <a:spcAft>
                <a:spcPts val="0"/>
              </a:spcAft>
              <a:buSzPts val="1400"/>
              <a:buNone/>
              <a:defRPr sz="1985"/>
            </a:lvl9pPr>
          </a:lstStyle>
          <a:p>
            <a:endParaRPr/>
          </a:p>
        </p:txBody>
      </p:sp>
      <p:sp>
        <p:nvSpPr>
          <p:cNvPr id="270" name="Google Shape;270;p53"/>
          <p:cNvSpPr txBox="1">
            <a:spLocks noGrp="1"/>
          </p:cNvSpPr>
          <p:nvPr>
            <p:ph type="subTitle" idx="1"/>
          </p:nvPr>
        </p:nvSpPr>
        <p:spPr>
          <a:xfrm>
            <a:off x="1604010" y="4234307"/>
            <a:ext cx="7485300" cy="18903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985"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985" b="0" i="0" u="none" strike="noStrike" cap="none">
                <a:latin typeface="Calibri"/>
                <a:ea typeface="Calibri"/>
                <a:cs typeface="Calibri"/>
                <a:sym typeface="Calibri"/>
              </a:defRPr>
            </a:lvl2pPr>
            <a:lvl3pPr marR="0" lvl="2" algn="l" rtl="0">
              <a:lnSpc>
                <a:spcPct val="100000"/>
              </a:lnSpc>
              <a:spcBef>
                <a:spcPts val="0"/>
              </a:spcBef>
              <a:spcAft>
                <a:spcPts val="0"/>
              </a:spcAft>
              <a:buSzPts val="1400"/>
              <a:buNone/>
              <a:defRPr sz="1985" b="0" i="0" u="none" strike="noStrike" cap="none">
                <a:latin typeface="Calibri"/>
                <a:ea typeface="Calibri"/>
                <a:cs typeface="Calibri"/>
                <a:sym typeface="Calibri"/>
              </a:defRPr>
            </a:lvl3pPr>
            <a:lvl4pPr marR="0" lvl="3" algn="l" rtl="0">
              <a:lnSpc>
                <a:spcPct val="100000"/>
              </a:lnSpc>
              <a:spcBef>
                <a:spcPts val="0"/>
              </a:spcBef>
              <a:spcAft>
                <a:spcPts val="0"/>
              </a:spcAft>
              <a:buSzPts val="1400"/>
              <a:buNone/>
              <a:defRPr sz="1985" b="0" i="0" u="none" strike="noStrike" cap="none">
                <a:latin typeface="Calibri"/>
                <a:ea typeface="Calibri"/>
                <a:cs typeface="Calibri"/>
                <a:sym typeface="Calibri"/>
              </a:defRPr>
            </a:lvl4pPr>
            <a:lvl5pPr marR="0" lvl="4" algn="l" rtl="0">
              <a:lnSpc>
                <a:spcPct val="100000"/>
              </a:lnSpc>
              <a:spcBef>
                <a:spcPts val="0"/>
              </a:spcBef>
              <a:spcAft>
                <a:spcPts val="0"/>
              </a:spcAft>
              <a:buSzPts val="1400"/>
              <a:buNone/>
              <a:defRPr sz="1985" b="0" i="0" u="none" strike="noStrike" cap="none">
                <a:latin typeface="Calibri"/>
                <a:ea typeface="Calibri"/>
                <a:cs typeface="Calibri"/>
                <a:sym typeface="Calibri"/>
              </a:defRPr>
            </a:lvl5pPr>
            <a:lvl6pPr marR="0" lvl="5" algn="l" rtl="0">
              <a:lnSpc>
                <a:spcPct val="100000"/>
              </a:lnSpc>
              <a:spcBef>
                <a:spcPts val="0"/>
              </a:spcBef>
              <a:spcAft>
                <a:spcPts val="0"/>
              </a:spcAft>
              <a:buSzPts val="1400"/>
              <a:buNone/>
              <a:defRPr sz="1985" b="0" i="0" u="none" strike="noStrike" cap="none">
                <a:latin typeface="Calibri"/>
                <a:ea typeface="Calibri"/>
                <a:cs typeface="Calibri"/>
                <a:sym typeface="Calibri"/>
              </a:defRPr>
            </a:lvl6pPr>
            <a:lvl7pPr marR="0" lvl="6" algn="l" rtl="0">
              <a:lnSpc>
                <a:spcPct val="100000"/>
              </a:lnSpc>
              <a:spcBef>
                <a:spcPts val="0"/>
              </a:spcBef>
              <a:spcAft>
                <a:spcPts val="0"/>
              </a:spcAft>
              <a:buSzPts val="1400"/>
              <a:buNone/>
              <a:defRPr sz="1985" b="0" i="0" u="none" strike="noStrike" cap="none">
                <a:latin typeface="Calibri"/>
                <a:ea typeface="Calibri"/>
                <a:cs typeface="Calibri"/>
                <a:sym typeface="Calibri"/>
              </a:defRPr>
            </a:lvl7pPr>
            <a:lvl8pPr marR="0" lvl="7" algn="l" rtl="0">
              <a:lnSpc>
                <a:spcPct val="100000"/>
              </a:lnSpc>
              <a:spcBef>
                <a:spcPts val="0"/>
              </a:spcBef>
              <a:spcAft>
                <a:spcPts val="0"/>
              </a:spcAft>
              <a:buSzPts val="1400"/>
              <a:buNone/>
              <a:defRPr sz="1985" b="0" i="0" u="none" strike="noStrike" cap="none">
                <a:latin typeface="Calibri"/>
                <a:ea typeface="Calibri"/>
                <a:cs typeface="Calibri"/>
                <a:sym typeface="Calibri"/>
              </a:defRPr>
            </a:lvl8pPr>
            <a:lvl9pPr marR="0" lvl="8" algn="l" rtl="0">
              <a:lnSpc>
                <a:spcPct val="100000"/>
              </a:lnSpc>
              <a:spcBef>
                <a:spcPts val="0"/>
              </a:spcBef>
              <a:spcAft>
                <a:spcPts val="0"/>
              </a:spcAft>
              <a:buSzPts val="1400"/>
              <a:buNone/>
              <a:defRPr sz="1985" b="0" i="0" u="none" strike="noStrike" cap="none">
                <a:latin typeface="Calibri"/>
                <a:ea typeface="Calibri"/>
                <a:cs typeface="Calibri"/>
                <a:sym typeface="Calibri"/>
              </a:defRPr>
            </a:lvl9pPr>
          </a:lstStyle>
          <a:p>
            <a:endParaRPr/>
          </a:p>
        </p:txBody>
      </p:sp>
      <p:sp>
        <p:nvSpPr>
          <p:cNvPr id="271" name="Google Shape;271;p53"/>
          <p:cNvSpPr txBox="1">
            <a:spLocks noGrp="1"/>
          </p:cNvSpPr>
          <p:nvPr>
            <p:ph type="ftr" idx="11"/>
          </p:nvPr>
        </p:nvSpPr>
        <p:spPr>
          <a:xfrm>
            <a:off x="3635756" y="7031975"/>
            <a:ext cx="3421800" cy="378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rgbClr val="888888"/>
              </a:buClr>
              <a:buSzPts val="1400"/>
              <a:buFont typeface="Calibri"/>
              <a:buNone/>
              <a:defRPr sz="1985">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272" name="Google Shape;272;p53"/>
          <p:cNvSpPr txBox="1">
            <a:spLocks noGrp="1"/>
          </p:cNvSpPr>
          <p:nvPr>
            <p:ph type="dt" idx="10"/>
          </p:nvPr>
        </p:nvSpPr>
        <p:spPr>
          <a:xfrm>
            <a:off x="534670" y="7031975"/>
            <a:ext cx="2459400" cy="378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888888"/>
              </a:buClr>
              <a:buSzPts val="1400"/>
              <a:buFont typeface="Calibri"/>
              <a:buNone/>
              <a:defRPr sz="1985">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273" name="Google Shape;273;p53"/>
          <p:cNvSpPr txBox="1">
            <a:spLocks noGrp="1"/>
          </p:cNvSpPr>
          <p:nvPr>
            <p:ph type="sldNum" idx="12"/>
          </p:nvPr>
        </p:nvSpPr>
        <p:spPr>
          <a:xfrm>
            <a:off x="7699248" y="7031975"/>
            <a:ext cx="2459400" cy="378000"/>
          </a:xfrm>
          <a:prstGeom prst="rect">
            <a:avLst/>
          </a:prstGeom>
          <a:noFill/>
          <a:ln>
            <a:noFill/>
          </a:ln>
        </p:spPr>
        <p:txBody>
          <a:bodyPr spcFirstLastPara="1" wrap="square" lIns="0" tIns="0" rIns="0" bIns="0" anchor="t" anchorCtr="0">
            <a:noAutofit/>
          </a:bodyPr>
          <a:lstStyle>
            <a:lvl1pPr marL="0" marR="0" lvl="0"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4"/>
        <p:cNvGrpSpPr/>
        <p:nvPr/>
      </p:nvGrpSpPr>
      <p:grpSpPr>
        <a:xfrm>
          <a:off x="0" y="0"/>
          <a:ext cx="0" cy="0"/>
          <a:chOff x="0" y="0"/>
          <a:chExt cx="0" cy="0"/>
        </a:xfrm>
      </p:grpSpPr>
      <p:sp>
        <p:nvSpPr>
          <p:cNvPr id="275" name="Google Shape;275;p54"/>
          <p:cNvSpPr txBox="1">
            <a:spLocks noGrp="1"/>
          </p:cNvSpPr>
          <p:nvPr>
            <p:ph type="title"/>
          </p:nvPr>
        </p:nvSpPr>
        <p:spPr>
          <a:xfrm>
            <a:off x="2230167" y="470198"/>
            <a:ext cx="6233100" cy="184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5954" b="1" i="0" u="none" strike="noStrike" cap="none">
                <a:solidFill>
                  <a:srgbClr val="2A6DBA"/>
                </a:solidFill>
                <a:latin typeface="Arial"/>
                <a:ea typeface="Arial"/>
                <a:cs typeface="Arial"/>
                <a:sym typeface="Arial"/>
              </a:defRPr>
            </a:lvl1pPr>
            <a:lvl2pPr lvl="1" algn="l" rtl="0">
              <a:lnSpc>
                <a:spcPct val="100000"/>
              </a:lnSpc>
              <a:spcBef>
                <a:spcPts val="0"/>
              </a:spcBef>
              <a:spcAft>
                <a:spcPts val="0"/>
              </a:spcAft>
              <a:buSzPts val="1400"/>
              <a:buNone/>
              <a:defRPr sz="1985"/>
            </a:lvl2pPr>
            <a:lvl3pPr lvl="2" algn="l" rtl="0">
              <a:lnSpc>
                <a:spcPct val="100000"/>
              </a:lnSpc>
              <a:spcBef>
                <a:spcPts val="0"/>
              </a:spcBef>
              <a:spcAft>
                <a:spcPts val="0"/>
              </a:spcAft>
              <a:buSzPts val="1400"/>
              <a:buNone/>
              <a:defRPr sz="1985"/>
            </a:lvl3pPr>
            <a:lvl4pPr lvl="3" algn="l" rtl="0">
              <a:lnSpc>
                <a:spcPct val="100000"/>
              </a:lnSpc>
              <a:spcBef>
                <a:spcPts val="0"/>
              </a:spcBef>
              <a:spcAft>
                <a:spcPts val="0"/>
              </a:spcAft>
              <a:buSzPts val="1400"/>
              <a:buNone/>
              <a:defRPr sz="1985"/>
            </a:lvl4pPr>
            <a:lvl5pPr lvl="4" algn="l" rtl="0">
              <a:lnSpc>
                <a:spcPct val="100000"/>
              </a:lnSpc>
              <a:spcBef>
                <a:spcPts val="0"/>
              </a:spcBef>
              <a:spcAft>
                <a:spcPts val="0"/>
              </a:spcAft>
              <a:buSzPts val="1400"/>
              <a:buNone/>
              <a:defRPr sz="1985"/>
            </a:lvl5pPr>
            <a:lvl6pPr lvl="5" algn="l" rtl="0">
              <a:lnSpc>
                <a:spcPct val="100000"/>
              </a:lnSpc>
              <a:spcBef>
                <a:spcPts val="0"/>
              </a:spcBef>
              <a:spcAft>
                <a:spcPts val="0"/>
              </a:spcAft>
              <a:buSzPts val="1400"/>
              <a:buNone/>
              <a:defRPr sz="1985"/>
            </a:lvl6pPr>
            <a:lvl7pPr lvl="6" algn="l" rtl="0">
              <a:lnSpc>
                <a:spcPct val="100000"/>
              </a:lnSpc>
              <a:spcBef>
                <a:spcPts val="0"/>
              </a:spcBef>
              <a:spcAft>
                <a:spcPts val="0"/>
              </a:spcAft>
              <a:buSzPts val="1400"/>
              <a:buNone/>
              <a:defRPr sz="1985"/>
            </a:lvl7pPr>
            <a:lvl8pPr lvl="7" algn="l" rtl="0">
              <a:lnSpc>
                <a:spcPct val="100000"/>
              </a:lnSpc>
              <a:spcBef>
                <a:spcPts val="0"/>
              </a:spcBef>
              <a:spcAft>
                <a:spcPts val="0"/>
              </a:spcAft>
              <a:buSzPts val="1400"/>
              <a:buNone/>
              <a:defRPr sz="1985"/>
            </a:lvl8pPr>
            <a:lvl9pPr lvl="8" algn="l" rtl="0">
              <a:lnSpc>
                <a:spcPct val="100000"/>
              </a:lnSpc>
              <a:spcBef>
                <a:spcPts val="0"/>
              </a:spcBef>
              <a:spcAft>
                <a:spcPts val="0"/>
              </a:spcAft>
              <a:buSzPts val="1400"/>
              <a:buNone/>
              <a:defRPr sz="1985"/>
            </a:lvl9pPr>
          </a:lstStyle>
          <a:p>
            <a:endParaRPr/>
          </a:p>
        </p:txBody>
      </p:sp>
      <p:sp>
        <p:nvSpPr>
          <p:cNvPr id="276" name="Google Shape;276;p54"/>
          <p:cNvSpPr txBox="1">
            <a:spLocks noGrp="1"/>
          </p:cNvSpPr>
          <p:nvPr>
            <p:ph type="body" idx="1"/>
          </p:nvPr>
        </p:nvSpPr>
        <p:spPr>
          <a:xfrm>
            <a:off x="669526" y="2691613"/>
            <a:ext cx="9354300" cy="3467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SzPts val="1400"/>
              <a:buNone/>
              <a:defRPr sz="1985"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2pPr>
            <a:lvl3pPr marL="1371600" marR="0" lvl="2"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3pPr>
            <a:lvl4pPr marL="1828800" marR="0" lvl="3"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4pPr>
            <a:lvl5pPr marL="2286000" marR="0" lvl="4"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5pPr>
            <a:lvl6pPr marL="2743200" marR="0" lvl="5"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6pPr>
            <a:lvl7pPr marL="3200400" marR="0" lvl="6"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7pPr>
            <a:lvl8pPr marL="3657600" marR="0" lvl="7"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8pPr>
            <a:lvl9pPr marL="4114800" marR="0" lvl="8"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9pPr>
          </a:lstStyle>
          <a:p>
            <a:endParaRPr/>
          </a:p>
        </p:txBody>
      </p:sp>
      <p:sp>
        <p:nvSpPr>
          <p:cNvPr id="277" name="Google Shape;277;p54"/>
          <p:cNvSpPr txBox="1">
            <a:spLocks noGrp="1"/>
          </p:cNvSpPr>
          <p:nvPr>
            <p:ph type="ftr" idx="11"/>
          </p:nvPr>
        </p:nvSpPr>
        <p:spPr>
          <a:xfrm>
            <a:off x="3635756" y="7031975"/>
            <a:ext cx="3421800" cy="378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rgbClr val="888888"/>
              </a:buClr>
              <a:buSzPts val="1400"/>
              <a:buFont typeface="Calibri"/>
              <a:buNone/>
              <a:defRPr sz="1985">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278" name="Google Shape;278;p54"/>
          <p:cNvSpPr txBox="1">
            <a:spLocks noGrp="1"/>
          </p:cNvSpPr>
          <p:nvPr>
            <p:ph type="dt" idx="10"/>
          </p:nvPr>
        </p:nvSpPr>
        <p:spPr>
          <a:xfrm>
            <a:off x="534670" y="7031975"/>
            <a:ext cx="2459400" cy="378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888888"/>
              </a:buClr>
              <a:buSzPts val="1400"/>
              <a:buFont typeface="Calibri"/>
              <a:buNone/>
              <a:defRPr sz="1985">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279" name="Google Shape;279;p54"/>
          <p:cNvSpPr txBox="1">
            <a:spLocks noGrp="1"/>
          </p:cNvSpPr>
          <p:nvPr>
            <p:ph type="sldNum" idx="12"/>
          </p:nvPr>
        </p:nvSpPr>
        <p:spPr>
          <a:xfrm>
            <a:off x="7699248" y="7031975"/>
            <a:ext cx="2459400" cy="378000"/>
          </a:xfrm>
          <a:prstGeom prst="rect">
            <a:avLst/>
          </a:prstGeom>
          <a:noFill/>
          <a:ln>
            <a:noFill/>
          </a:ln>
        </p:spPr>
        <p:txBody>
          <a:bodyPr spcFirstLastPara="1" wrap="square" lIns="0" tIns="0" rIns="0" bIns="0" anchor="t" anchorCtr="0">
            <a:noAutofit/>
          </a:bodyPr>
          <a:lstStyle>
            <a:lvl1pPr marL="0" marR="0" lvl="0"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280"/>
        <p:cNvGrpSpPr/>
        <p:nvPr/>
      </p:nvGrpSpPr>
      <p:grpSpPr>
        <a:xfrm>
          <a:off x="0" y="0"/>
          <a:ext cx="0" cy="0"/>
          <a:chOff x="0" y="0"/>
          <a:chExt cx="0" cy="0"/>
        </a:xfrm>
      </p:grpSpPr>
      <p:sp>
        <p:nvSpPr>
          <p:cNvPr id="281" name="Google Shape;281;p55"/>
          <p:cNvSpPr/>
          <p:nvPr/>
        </p:nvSpPr>
        <p:spPr>
          <a:xfrm>
            <a:off x="2671606" y="1"/>
            <a:ext cx="8021700" cy="75612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985"/>
              <a:buFont typeface="Arial"/>
              <a:buNone/>
            </a:pPr>
            <a:endParaRPr sz="1985">
              <a:solidFill>
                <a:schemeClr val="dk1"/>
              </a:solidFill>
              <a:latin typeface="Calibri"/>
              <a:ea typeface="Calibri"/>
              <a:cs typeface="Calibri"/>
              <a:sym typeface="Calibri"/>
            </a:endParaRPr>
          </a:p>
        </p:txBody>
      </p:sp>
      <p:sp>
        <p:nvSpPr>
          <p:cNvPr id="282" name="Google Shape;282;p55"/>
          <p:cNvSpPr txBox="1">
            <a:spLocks noGrp="1"/>
          </p:cNvSpPr>
          <p:nvPr>
            <p:ph type="title"/>
          </p:nvPr>
        </p:nvSpPr>
        <p:spPr>
          <a:xfrm>
            <a:off x="2230167" y="470198"/>
            <a:ext cx="6233100" cy="184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5954" b="1" i="0" u="none" strike="noStrike" cap="none">
                <a:solidFill>
                  <a:srgbClr val="2A6DBA"/>
                </a:solidFill>
                <a:latin typeface="Arial"/>
                <a:ea typeface="Arial"/>
                <a:cs typeface="Arial"/>
                <a:sym typeface="Arial"/>
              </a:defRPr>
            </a:lvl1pPr>
            <a:lvl2pPr lvl="1" algn="l" rtl="0">
              <a:lnSpc>
                <a:spcPct val="100000"/>
              </a:lnSpc>
              <a:spcBef>
                <a:spcPts val="0"/>
              </a:spcBef>
              <a:spcAft>
                <a:spcPts val="0"/>
              </a:spcAft>
              <a:buSzPts val="1400"/>
              <a:buNone/>
              <a:defRPr sz="1985"/>
            </a:lvl2pPr>
            <a:lvl3pPr lvl="2" algn="l" rtl="0">
              <a:lnSpc>
                <a:spcPct val="100000"/>
              </a:lnSpc>
              <a:spcBef>
                <a:spcPts val="0"/>
              </a:spcBef>
              <a:spcAft>
                <a:spcPts val="0"/>
              </a:spcAft>
              <a:buSzPts val="1400"/>
              <a:buNone/>
              <a:defRPr sz="1985"/>
            </a:lvl3pPr>
            <a:lvl4pPr lvl="3" algn="l" rtl="0">
              <a:lnSpc>
                <a:spcPct val="100000"/>
              </a:lnSpc>
              <a:spcBef>
                <a:spcPts val="0"/>
              </a:spcBef>
              <a:spcAft>
                <a:spcPts val="0"/>
              </a:spcAft>
              <a:buSzPts val="1400"/>
              <a:buNone/>
              <a:defRPr sz="1985"/>
            </a:lvl4pPr>
            <a:lvl5pPr lvl="4" algn="l" rtl="0">
              <a:lnSpc>
                <a:spcPct val="100000"/>
              </a:lnSpc>
              <a:spcBef>
                <a:spcPts val="0"/>
              </a:spcBef>
              <a:spcAft>
                <a:spcPts val="0"/>
              </a:spcAft>
              <a:buSzPts val="1400"/>
              <a:buNone/>
              <a:defRPr sz="1985"/>
            </a:lvl5pPr>
            <a:lvl6pPr lvl="5" algn="l" rtl="0">
              <a:lnSpc>
                <a:spcPct val="100000"/>
              </a:lnSpc>
              <a:spcBef>
                <a:spcPts val="0"/>
              </a:spcBef>
              <a:spcAft>
                <a:spcPts val="0"/>
              </a:spcAft>
              <a:buSzPts val="1400"/>
              <a:buNone/>
              <a:defRPr sz="1985"/>
            </a:lvl6pPr>
            <a:lvl7pPr lvl="6" algn="l" rtl="0">
              <a:lnSpc>
                <a:spcPct val="100000"/>
              </a:lnSpc>
              <a:spcBef>
                <a:spcPts val="0"/>
              </a:spcBef>
              <a:spcAft>
                <a:spcPts val="0"/>
              </a:spcAft>
              <a:buSzPts val="1400"/>
              <a:buNone/>
              <a:defRPr sz="1985"/>
            </a:lvl7pPr>
            <a:lvl8pPr lvl="7" algn="l" rtl="0">
              <a:lnSpc>
                <a:spcPct val="100000"/>
              </a:lnSpc>
              <a:spcBef>
                <a:spcPts val="0"/>
              </a:spcBef>
              <a:spcAft>
                <a:spcPts val="0"/>
              </a:spcAft>
              <a:buSzPts val="1400"/>
              <a:buNone/>
              <a:defRPr sz="1985"/>
            </a:lvl8pPr>
            <a:lvl9pPr lvl="8" algn="l" rtl="0">
              <a:lnSpc>
                <a:spcPct val="100000"/>
              </a:lnSpc>
              <a:spcBef>
                <a:spcPts val="0"/>
              </a:spcBef>
              <a:spcAft>
                <a:spcPts val="0"/>
              </a:spcAft>
              <a:buSzPts val="1400"/>
              <a:buNone/>
              <a:defRPr sz="1985"/>
            </a:lvl9pPr>
          </a:lstStyle>
          <a:p>
            <a:endParaRPr/>
          </a:p>
        </p:txBody>
      </p:sp>
      <p:sp>
        <p:nvSpPr>
          <p:cNvPr id="283" name="Google Shape;283;p55"/>
          <p:cNvSpPr txBox="1">
            <a:spLocks noGrp="1"/>
          </p:cNvSpPr>
          <p:nvPr>
            <p:ph type="body" idx="1"/>
          </p:nvPr>
        </p:nvSpPr>
        <p:spPr>
          <a:xfrm>
            <a:off x="534670" y="1739090"/>
            <a:ext cx="4651500" cy="4990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SzPts val="1400"/>
              <a:buNone/>
              <a:defRPr sz="1985"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2pPr>
            <a:lvl3pPr marL="1371600" marR="0" lvl="2"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3pPr>
            <a:lvl4pPr marL="1828800" marR="0" lvl="3"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4pPr>
            <a:lvl5pPr marL="2286000" marR="0" lvl="4"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5pPr>
            <a:lvl6pPr marL="2743200" marR="0" lvl="5"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6pPr>
            <a:lvl7pPr marL="3200400" marR="0" lvl="6"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7pPr>
            <a:lvl8pPr marL="3657600" marR="0" lvl="7"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8pPr>
            <a:lvl9pPr marL="4114800" marR="0" lvl="8"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9pPr>
          </a:lstStyle>
          <a:p>
            <a:endParaRPr/>
          </a:p>
        </p:txBody>
      </p:sp>
      <p:sp>
        <p:nvSpPr>
          <p:cNvPr id="284" name="Google Shape;284;p55"/>
          <p:cNvSpPr txBox="1">
            <a:spLocks noGrp="1"/>
          </p:cNvSpPr>
          <p:nvPr>
            <p:ph type="body" idx="2"/>
          </p:nvPr>
        </p:nvSpPr>
        <p:spPr>
          <a:xfrm>
            <a:off x="5507101" y="1739090"/>
            <a:ext cx="4651500" cy="4990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SzPts val="1400"/>
              <a:buNone/>
              <a:defRPr sz="1985"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2pPr>
            <a:lvl3pPr marL="1371600" marR="0" lvl="2"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3pPr>
            <a:lvl4pPr marL="1828800" marR="0" lvl="3"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4pPr>
            <a:lvl5pPr marL="2286000" marR="0" lvl="4"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5pPr>
            <a:lvl6pPr marL="2743200" marR="0" lvl="5"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6pPr>
            <a:lvl7pPr marL="3200400" marR="0" lvl="6"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7pPr>
            <a:lvl8pPr marL="3657600" marR="0" lvl="7"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8pPr>
            <a:lvl9pPr marL="4114800" marR="0" lvl="8" indent="-228600" algn="l" rtl="0">
              <a:lnSpc>
                <a:spcPct val="100000"/>
              </a:lnSpc>
              <a:spcBef>
                <a:spcPts val="0"/>
              </a:spcBef>
              <a:spcAft>
                <a:spcPts val="0"/>
              </a:spcAft>
              <a:buSzPts val="1400"/>
              <a:buNone/>
              <a:defRPr sz="1985" b="0" i="0" u="none" strike="noStrike" cap="none">
                <a:latin typeface="Calibri"/>
                <a:ea typeface="Calibri"/>
                <a:cs typeface="Calibri"/>
                <a:sym typeface="Calibri"/>
              </a:defRPr>
            </a:lvl9pPr>
          </a:lstStyle>
          <a:p>
            <a:endParaRPr/>
          </a:p>
        </p:txBody>
      </p:sp>
      <p:sp>
        <p:nvSpPr>
          <p:cNvPr id="285" name="Google Shape;285;p55"/>
          <p:cNvSpPr txBox="1">
            <a:spLocks noGrp="1"/>
          </p:cNvSpPr>
          <p:nvPr>
            <p:ph type="ftr" idx="11"/>
          </p:nvPr>
        </p:nvSpPr>
        <p:spPr>
          <a:xfrm>
            <a:off x="3635756" y="7031975"/>
            <a:ext cx="3421800" cy="378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rgbClr val="888888"/>
              </a:buClr>
              <a:buSzPts val="1400"/>
              <a:buFont typeface="Calibri"/>
              <a:buNone/>
              <a:defRPr sz="1985">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286" name="Google Shape;286;p55"/>
          <p:cNvSpPr txBox="1">
            <a:spLocks noGrp="1"/>
          </p:cNvSpPr>
          <p:nvPr>
            <p:ph type="dt" idx="10"/>
          </p:nvPr>
        </p:nvSpPr>
        <p:spPr>
          <a:xfrm>
            <a:off x="534670" y="7031975"/>
            <a:ext cx="2459400" cy="378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888888"/>
              </a:buClr>
              <a:buSzPts val="1400"/>
              <a:buFont typeface="Calibri"/>
              <a:buNone/>
              <a:defRPr sz="1985">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287" name="Google Shape;287;p55"/>
          <p:cNvSpPr txBox="1">
            <a:spLocks noGrp="1"/>
          </p:cNvSpPr>
          <p:nvPr>
            <p:ph type="sldNum" idx="12"/>
          </p:nvPr>
        </p:nvSpPr>
        <p:spPr>
          <a:xfrm>
            <a:off x="7699248" y="7031975"/>
            <a:ext cx="2459400" cy="378000"/>
          </a:xfrm>
          <a:prstGeom prst="rect">
            <a:avLst/>
          </a:prstGeom>
          <a:noFill/>
          <a:ln>
            <a:noFill/>
          </a:ln>
        </p:spPr>
        <p:txBody>
          <a:bodyPr spcFirstLastPara="1" wrap="square" lIns="0" tIns="0" rIns="0" bIns="0" anchor="t" anchorCtr="0">
            <a:noAutofit/>
          </a:bodyPr>
          <a:lstStyle>
            <a:lvl1pPr marL="0" marR="0" lvl="0"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2"/>
        <p:cNvGrpSpPr/>
        <p:nvPr/>
      </p:nvGrpSpPr>
      <p:grpSpPr>
        <a:xfrm>
          <a:off x="0" y="0"/>
          <a:ext cx="0" cy="0"/>
          <a:chOff x="0" y="0"/>
          <a:chExt cx="0" cy="0"/>
        </a:xfrm>
      </p:grpSpPr>
      <p:sp>
        <p:nvSpPr>
          <p:cNvPr id="293" name="Google Shape;293;p57"/>
          <p:cNvSpPr txBox="1">
            <a:spLocks noGrp="1"/>
          </p:cNvSpPr>
          <p:nvPr>
            <p:ph type="ctrTitle"/>
          </p:nvPr>
        </p:nvSpPr>
        <p:spPr>
          <a:xfrm>
            <a:off x="500062" y="5730066"/>
            <a:ext cx="9691800" cy="554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1400"/>
              <a:buFont typeface="Arial"/>
              <a:buNone/>
              <a:defRPr sz="4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Char char="○"/>
              <a:defRPr/>
            </a:lvl2pPr>
            <a:lvl3pPr marR="0" lvl="2" algn="l" rtl="0">
              <a:lnSpc>
                <a:spcPct val="100000"/>
              </a:lnSpc>
              <a:spcBef>
                <a:spcPts val="0"/>
              </a:spcBef>
              <a:spcAft>
                <a:spcPts val="0"/>
              </a:spcAft>
              <a:buSzPts val="1400"/>
              <a:buChar char="■"/>
              <a:defRPr/>
            </a:lvl3pPr>
            <a:lvl4pPr marR="0" lvl="3" algn="l" rtl="0">
              <a:lnSpc>
                <a:spcPct val="100000"/>
              </a:lnSpc>
              <a:spcBef>
                <a:spcPts val="0"/>
              </a:spcBef>
              <a:spcAft>
                <a:spcPts val="0"/>
              </a:spcAft>
              <a:buSzPts val="1400"/>
              <a:buChar char="●"/>
              <a:defRPr/>
            </a:lvl4pPr>
            <a:lvl5pPr marR="0" lvl="4" algn="l" rtl="0">
              <a:lnSpc>
                <a:spcPct val="100000"/>
              </a:lnSpc>
              <a:spcBef>
                <a:spcPts val="0"/>
              </a:spcBef>
              <a:spcAft>
                <a:spcPts val="0"/>
              </a:spcAft>
              <a:buSzPts val="1400"/>
              <a:buChar char="○"/>
              <a:defRPr/>
            </a:lvl5pPr>
            <a:lvl6pPr marR="0" lvl="5" algn="l" rtl="0">
              <a:lnSpc>
                <a:spcPct val="100000"/>
              </a:lnSpc>
              <a:spcBef>
                <a:spcPts val="0"/>
              </a:spcBef>
              <a:spcAft>
                <a:spcPts val="0"/>
              </a:spcAft>
              <a:buSzPts val="1400"/>
              <a:buChar char="■"/>
              <a:defRPr/>
            </a:lvl6pPr>
            <a:lvl7pPr marR="0" lvl="6" algn="l" rtl="0">
              <a:lnSpc>
                <a:spcPct val="100000"/>
              </a:lnSpc>
              <a:spcBef>
                <a:spcPts val="0"/>
              </a:spcBef>
              <a:spcAft>
                <a:spcPts val="0"/>
              </a:spcAft>
              <a:buSzPts val="1400"/>
              <a:buChar char="●"/>
              <a:defRPr/>
            </a:lvl7pPr>
            <a:lvl8pPr marR="0" lvl="7" algn="l" rtl="0">
              <a:lnSpc>
                <a:spcPct val="100000"/>
              </a:lnSpc>
              <a:spcBef>
                <a:spcPts val="0"/>
              </a:spcBef>
              <a:spcAft>
                <a:spcPts val="0"/>
              </a:spcAft>
              <a:buSzPts val="1400"/>
              <a:buChar char="○"/>
              <a:defRPr/>
            </a:lvl8pPr>
            <a:lvl9pPr marR="0" lvl="8" algn="l" rtl="0">
              <a:lnSpc>
                <a:spcPct val="100000"/>
              </a:lnSpc>
              <a:spcBef>
                <a:spcPts val="0"/>
              </a:spcBef>
              <a:spcAft>
                <a:spcPts val="0"/>
              </a:spcAft>
              <a:buSzPts val="1400"/>
              <a:buChar char="■"/>
              <a:defRPr/>
            </a:lvl9pPr>
          </a:lstStyle>
          <a:p>
            <a:endParaRPr/>
          </a:p>
        </p:txBody>
      </p:sp>
      <p:sp>
        <p:nvSpPr>
          <p:cNvPr id="294" name="Google Shape;294;p57"/>
          <p:cNvSpPr txBox="1">
            <a:spLocks noGrp="1"/>
          </p:cNvSpPr>
          <p:nvPr>
            <p:ph type="subTitle" idx="1"/>
          </p:nvPr>
        </p:nvSpPr>
        <p:spPr>
          <a:xfrm>
            <a:off x="500062" y="6388273"/>
            <a:ext cx="9691800" cy="937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7FA8D6"/>
              </a:buClr>
              <a:buSzPts val="1400"/>
              <a:buFont typeface="Arial"/>
              <a:buNone/>
              <a:defRPr sz="2800" b="0" i="0" u="none" strike="noStrike" cap="none">
                <a:solidFill>
                  <a:srgbClr val="7FA8D6"/>
                </a:solidFill>
                <a:latin typeface="Arial"/>
                <a:ea typeface="Arial"/>
                <a:cs typeface="Arial"/>
                <a:sym typeface="Arial"/>
              </a:defRPr>
            </a:lvl1pPr>
            <a:lvl2pPr marR="0" lvl="1" algn="ctr" rtl="0">
              <a:lnSpc>
                <a:spcPct val="100000"/>
              </a:lnSpc>
              <a:spcBef>
                <a:spcPts val="0"/>
              </a:spcBef>
              <a:spcAft>
                <a:spcPts val="0"/>
              </a:spcAft>
              <a:buClr>
                <a:srgbClr val="BEBFC0"/>
              </a:buClr>
              <a:buSzPts val="1400"/>
              <a:buFont typeface="Arial"/>
              <a:buNone/>
              <a:defRPr sz="2800" b="0" i="0" u="none" strike="noStrike" cap="none">
                <a:solidFill>
                  <a:srgbClr val="BEBFC0"/>
                </a:solidFill>
                <a:latin typeface="Arial"/>
                <a:ea typeface="Arial"/>
                <a:cs typeface="Arial"/>
                <a:sym typeface="Arial"/>
              </a:defRPr>
            </a:lvl2pPr>
            <a:lvl3pPr marR="0" lvl="2" algn="ctr" rtl="0">
              <a:lnSpc>
                <a:spcPct val="100000"/>
              </a:lnSpc>
              <a:spcBef>
                <a:spcPts val="0"/>
              </a:spcBef>
              <a:spcAft>
                <a:spcPts val="0"/>
              </a:spcAft>
              <a:buClr>
                <a:srgbClr val="BEBFC0"/>
              </a:buClr>
              <a:buSzPts val="1400"/>
              <a:buFont typeface="Arial"/>
              <a:buNone/>
              <a:defRPr sz="2800" b="0" i="0" u="none" strike="noStrike" cap="none">
                <a:solidFill>
                  <a:srgbClr val="BEBFC0"/>
                </a:solidFill>
                <a:latin typeface="Arial"/>
                <a:ea typeface="Arial"/>
                <a:cs typeface="Arial"/>
                <a:sym typeface="Arial"/>
              </a:defRPr>
            </a:lvl3pPr>
            <a:lvl4pPr marR="0" lvl="3" algn="ctr" rtl="0">
              <a:lnSpc>
                <a:spcPct val="100000"/>
              </a:lnSpc>
              <a:spcBef>
                <a:spcPts val="0"/>
              </a:spcBef>
              <a:spcAft>
                <a:spcPts val="0"/>
              </a:spcAft>
              <a:buClr>
                <a:srgbClr val="BEBFC0"/>
              </a:buClr>
              <a:buSzPts val="1400"/>
              <a:buFont typeface="Arial"/>
              <a:buNone/>
              <a:defRPr sz="2800" b="0" i="0" u="none" strike="noStrike" cap="none">
                <a:solidFill>
                  <a:srgbClr val="BEBFC0"/>
                </a:solidFill>
                <a:latin typeface="Arial"/>
                <a:ea typeface="Arial"/>
                <a:cs typeface="Arial"/>
                <a:sym typeface="Arial"/>
              </a:defRPr>
            </a:lvl4pPr>
            <a:lvl5pPr marR="0" lvl="4" algn="ctr" rtl="0">
              <a:lnSpc>
                <a:spcPct val="100000"/>
              </a:lnSpc>
              <a:spcBef>
                <a:spcPts val="0"/>
              </a:spcBef>
              <a:spcAft>
                <a:spcPts val="0"/>
              </a:spcAft>
              <a:buClr>
                <a:srgbClr val="BEBFC0"/>
              </a:buClr>
              <a:buSzPts val="1400"/>
              <a:buFont typeface="Arial"/>
              <a:buNone/>
              <a:defRPr sz="2800" b="0" i="0" u="none" strike="noStrike" cap="none">
                <a:solidFill>
                  <a:srgbClr val="BEBFC0"/>
                </a:solidFill>
                <a:latin typeface="Arial"/>
                <a:ea typeface="Arial"/>
                <a:cs typeface="Arial"/>
                <a:sym typeface="Arial"/>
              </a:defRPr>
            </a:lvl5pPr>
            <a:lvl6pPr marR="0" lvl="5" algn="ctr" rtl="0">
              <a:lnSpc>
                <a:spcPct val="100000"/>
              </a:lnSpc>
              <a:spcBef>
                <a:spcPts val="0"/>
              </a:spcBef>
              <a:spcAft>
                <a:spcPts val="0"/>
              </a:spcAft>
              <a:buClr>
                <a:srgbClr val="BEBFC0"/>
              </a:buClr>
              <a:buSzPts val="1400"/>
              <a:buFont typeface="Arial"/>
              <a:buNone/>
              <a:defRPr sz="2300" b="0" i="0" u="none" strike="noStrike" cap="none">
                <a:solidFill>
                  <a:srgbClr val="BEBFC0"/>
                </a:solidFill>
                <a:latin typeface="Arial"/>
                <a:ea typeface="Arial"/>
                <a:cs typeface="Arial"/>
                <a:sym typeface="Arial"/>
              </a:defRPr>
            </a:lvl6pPr>
            <a:lvl7pPr marR="0" lvl="6" algn="ctr" rtl="0">
              <a:lnSpc>
                <a:spcPct val="100000"/>
              </a:lnSpc>
              <a:spcBef>
                <a:spcPts val="0"/>
              </a:spcBef>
              <a:spcAft>
                <a:spcPts val="0"/>
              </a:spcAft>
              <a:buClr>
                <a:srgbClr val="BEBFC0"/>
              </a:buClr>
              <a:buSzPts val="1400"/>
              <a:buFont typeface="Arial"/>
              <a:buNone/>
              <a:defRPr sz="2300" b="0" i="0" u="none" strike="noStrike" cap="none">
                <a:solidFill>
                  <a:srgbClr val="BEBFC0"/>
                </a:solidFill>
                <a:latin typeface="Arial"/>
                <a:ea typeface="Arial"/>
                <a:cs typeface="Arial"/>
                <a:sym typeface="Arial"/>
              </a:defRPr>
            </a:lvl7pPr>
            <a:lvl8pPr marR="0" lvl="7" algn="ctr" rtl="0">
              <a:lnSpc>
                <a:spcPct val="100000"/>
              </a:lnSpc>
              <a:spcBef>
                <a:spcPts val="0"/>
              </a:spcBef>
              <a:spcAft>
                <a:spcPts val="0"/>
              </a:spcAft>
              <a:buClr>
                <a:srgbClr val="BEBFC0"/>
              </a:buClr>
              <a:buSzPts val="1400"/>
              <a:buFont typeface="Arial"/>
              <a:buNone/>
              <a:defRPr sz="2300" b="0" i="0" u="none" strike="noStrike" cap="none">
                <a:solidFill>
                  <a:srgbClr val="BEBFC0"/>
                </a:solidFill>
                <a:latin typeface="Arial"/>
                <a:ea typeface="Arial"/>
                <a:cs typeface="Arial"/>
                <a:sym typeface="Arial"/>
              </a:defRPr>
            </a:lvl8pPr>
            <a:lvl9pPr marR="0" lvl="8" algn="ctr" rtl="0">
              <a:lnSpc>
                <a:spcPct val="100000"/>
              </a:lnSpc>
              <a:spcBef>
                <a:spcPts val="0"/>
              </a:spcBef>
              <a:spcAft>
                <a:spcPts val="0"/>
              </a:spcAft>
              <a:buClr>
                <a:srgbClr val="BEBFC0"/>
              </a:buClr>
              <a:buSzPts val="1400"/>
              <a:buFont typeface="Arial"/>
              <a:buNone/>
              <a:defRPr sz="2300" b="0" i="0" u="none" strike="noStrike" cap="none">
                <a:solidFill>
                  <a:srgbClr val="BEBFC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3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full bleed)">
  <p:cSld name="Image (full bleed)">
    <p:spTree>
      <p:nvGrpSpPr>
        <p:cNvPr id="1" name="Shape 35"/>
        <p:cNvGrpSpPr/>
        <p:nvPr/>
      </p:nvGrpSpPr>
      <p:grpSpPr>
        <a:xfrm>
          <a:off x="0" y="0"/>
          <a:ext cx="0" cy="0"/>
          <a:chOff x="0" y="0"/>
          <a:chExt cx="0" cy="0"/>
        </a:xfrm>
      </p:grpSpPr>
      <p:sp>
        <p:nvSpPr>
          <p:cNvPr id="36" name="Google Shape;36;p8"/>
          <p:cNvSpPr>
            <a:spLocks noGrp="1"/>
          </p:cNvSpPr>
          <p:nvPr>
            <p:ph type="pic" idx="2"/>
          </p:nvPr>
        </p:nvSpPr>
        <p:spPr>
          <a:xfrm>
            <a:off x="-53298" y="-36374"/>
            <a:ext cx="10800000" cy="7635900"/>
          </a:xfrm>
          <a:prstGeom prst="rect">
            <a:avLst/>
          </a:prstGeom>
          <a:noFill/>
          <a:ln>
            <a:noFill/>
          </a:ln>
        </p:spPr>
        <p:txBody>
          <a:bodyPr spcFirstLastPara="1" wrap="square" lIns="101275" tIns="101275" rIns="101275" bIns="101275" anchor="ctr" anchorCtr="0"/>
          <a:lstStyle>
            <a:lvl1pPr marR="0" lvl="0" algn="l" rtl="0">
              <a:lnSpc>
                <a:spcPct val="120000"/>
              </a:lnSpc>
              <a:spcBef>
                <a:spcPts val="0"/>
              </a:spcBef>
              <a:spcAft>
                <a:spcPts val="0"/>
              </a:spcAft>
              <a:buClr>
                <a:srgbClr val="006AB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20000"/>
              </a:lnSpc>
              <a:spcBef>
                <a:spcPts val="0"/>
              </a:spcBef>
              <a:spcAft>
                <a:spcPts val="0"/>
              </a:spcAft>
              <a:buClr>
                <a:srgbClr val="006AB0"/>
              </a:buClr>
              <a:buSzPts val="1200"/>
              <a:buFont typeface="Arial"/>
              <a:buChar char="•"/>
              <a:defRPr sz="1200" b="0" i="0" u="none" strike="noStrike" cap="none">
                <a:solidFill>
                  <a:srgbClr val="000000"/>
                </a:solidFill>
                <a:latin typeface="Arial"/>
                <a:ea typeface="Arial"/>
                <a:cs typeface="Arial"/>
                <a:sym typeface="Arial"/>
              </a:defRPr>
            </a:lvl2pPr>
            <a:lvl3pPr marR="0" lvl="2" algn="l" rtl="0">
              <a:lnSpc>
                <a:spcPct val="120000"/>
              </a:lnSpc>
              <a:spcBef>
                <a:spcPts val="0"/>
              </a:spcBef>
              <a:spcAft>
                <a:spcPts val="0"/>
              </a:spcAft>
              <a:buClr>
                <a:srgbClr val="006AB0"/>
              </a:buClr>
              <a:buSzPts val="1200"/>
              <a:buFont typeface="Arial"/>
              <a:buChar char="•"/>
              <a:defRPr sz="1200" b="0" i="0" u="none" strike="noStrike" cap="none">
                <a:solidFill>
                  <a:srgbClr val="000000"/>
                </a:solidFill>
                <a:latin typeface="Arial"/>
                <a:ea typeface="Arial"/>
                <a:cs typeface="Arial"/>
                <a:sym typeface="Arial"/>
              </a:defRPr>
            </a:lvl3pPr>
            <a:lvl4pPr marR="0" lvl="3" algn="l" rtl="0">
              <a:lnSpc>
                <a:spcPct val="120000"/>
              </a:lnSpc>
              <a:spcBef>
                <a:spcPts val="0"/>
              </a:spcBef>
              <a:spcAft>
                <a:spcPts val="0"/>
              </a:spcAft>
              <a:buClr>
                <a:srgbClr val="006AB0"/>
              </a:buClr>
              <a:buSzPts val="1200"/>
              <a:buFont typeface="Arial"/>
              <a:buChar char="•"/>
              <a:defRPr sz="1200" b="0" i="0" u="none" strike="noStrike" cap="none">
                <a:solidFill>
                  <a:srgbClr val="000000"/>
                </a:solidFill>
                <a:latin typeface="Arial"/>
                <a:ea typeface="Arial"/>
                <a:cs typeface="Arial"/>
                <a:sym typeface="Arial"/>
              </a:defRPr>
            </a:lvl4pPr>
            <a:lvl5pPr marR="0" lvl="4" algn="l" rtl="0">
              <a:lnSpc>
                <a:spcPct val="120000"/>
              </a:lnSpc>
              <a:spcBef>
                <a:spcPts val="0"/>
              </a:spcBef>
              <a:spcAft>
                <a:spcPts val="0"/>
              </a:spcAft>
              <a:buClr>
                <a:srgbClr val="006AB0"/>
              </a:buClr>
              <a:buSzPts val="1200"/>
              <a:buFont typeface="Arial"/>
              <a:buChar char="•"/>
              <a:defRPr sz="1200" b="0" i="0" u="none" strike="noStrike" cap="none">
                <a:solidFill>
                  <a:srgbClr val="000000"/>
                </a:solidFill>
                <a:latin typeface="Arial"/>
                <a:ea typeface="Arial"/>
                <a:cs typeface="Arial"/>
                <a:sym typeface="Arial"/>
              </a:defRPr>
            </a:lvl5pPr>
            <a:lvl6pPr marR="0" lvl="5" algn="l" rtl="0">
              <a:lnSpc>
                <a:spcPct val="100000"/>
              </a:lnSpc>
              <a:spcBef>
                <a:spcPts val="500"/>
              </a:spcBef>
              <a:spcAft>
                <a:spcPts val="0"/>
              </a:spcAft>
              <a:buClr>
                <a:schemeClr val="dk1"/>
              </a:buClr>
              <a:buSzPts val="1200"/>
              <a:buFont typeface="Arial"/>
              <a:buChar char="•"/>
              <a:defRPr sz="1200" b="0" i="0" u="none" strike="noStrike" cap="none">
                <a:solidFill>
                  <a:srgbClr val="000000"/>
                </a:solidFill>
                <a:latin typeface="Arial"/>
                <a:ea typeface="Arial"/>
                <a:cs typeface="Arial"/>
                <a:sym typeface="Arial"/>
              </a:defRPr>
            </a:lvl6pPr>
            <a:lvl7pPr marR="0" lvl="6" algn="l" rtl="0">
              <a:lnSpc>
                <a:spcPct val="100000"/>
              </a:lnSpc>
              <a:spcBef>
                <a:spcPts val="500"/>
              </a:spcBef>
              <a:spcAft>
                <a:spcPts val="0"/>
              </a:spcAft>
              <a:buClr>
                <a:schemeClr val="dk1"/>
              </a:buClr>
              <a:buSzPts val="1200"/>
              <a:buFont typeface="Arial"/>
              <a:buChar char="•"/>
              <a:defRPr sz="1200" b="0" i="0" u="none" strike="noStrike" cap="none">
                <a:solidFill>
                  <a:srgbClr val="000000"/>
                </a:solidFill>
                <a:latin typeface="Arial"/>
                <a:ea typeface="Arial"/>
                <a:cs typeface="Arial"/>
                <a:sym typeface="Arial"/>
              </a:defRPr>
            </a:lvl7pPr>
            <a:lvl8pPr marR="0" lvl="7" algn="l" rtl="0">
              <a:lnSpc>
                <a:spcPct val="100000"/>
              </a:lnSpc>
              <a:spcBef>
                <a:spcPts val="500"/>
              </a:spcBef>
              <a:spcAft>
                <a:spcPts val="0"/>
              </a:spcAft>
              <a:buClr>
                <a:schemeClr val="dk1"/>
              </a:buClr>
              <a:buSzPts val="1200"/>
              <a:buFont typeface="Arial"/>
              <a:buChar char="•"/>
              <a:defRPr sz="1200" b="0" i="0" u="none" strike="noStrike" cap="none">
                <a:solidFill>
                  <a:srgbClr val="000000"/>
                </a:solidFill>
                <a:latin typeface="Arial"/>
                <a:ea typeface="Arial"/>
                <a:cs typeface="Arial"/>
                <a:sym typeface="Arial"/>
              </a:defRPr>
            </a:lvl8pPr>
            <a:lvl9pPr marR="0" lvl="8" algn="l" rtl="0">
              <a:lnSpc>
                <a:spcPct val="100000"/>
              </a:lnSpc>
              <a:spcBef>
                <a:spcPts val="500"/>
              </a:spcBef>
              <a:spcAft>
                <a:spcPts val="0"/>
              </a:spcAft>
              <a:buClr>
                <a:schemeClr val="dk1"/>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37" name="Google Shape;37;p8"/>
          <p:cNvSpPr txBox="1">
            <a:spLocks noGrp="1"/>
          </p:cNvSpPr>
          <p:nvPr>
            <p:ph type="title"/>
          </p:nvPr>
        </p:nvSpPr>
        <p:spPr>
          <a:xfrm>
            <a:off x="500068" y="504846"/>
            <a:ext cx="4287900" cy="295500"/>
          </a:xfrm>
          <a:prstGeom prst="rect">
            <a:avLst/>
          </a:prstGeom>
          <a:noFill/>
          <a:ln>
            <a:noFill/>
          </a:ln>
        </p:spPr>
        <p:txBody>
          <a:bodyPr spcFirstLastPara="1" wrap="square" lIns="101275" tIns="101275" rIns="101275" bIns="101275" anchor="t" anchorCtr="0"/>
          <a:lstStyle>
            <a:lvl1pPr marR="0" lvl="0" algn="l" rtl="0">
              <a:lnSpc>
                <a:spcPct val="100000"/>
              </a:lnSpc>
              <a:spcBef>
                <a:spcPts val="0"/>
              </a:spcBef>
              <a:spcAft>
                <a:spcPts val="0"/>
              </a:spcAft>
              <a:buClr>
                <a:schemeClr val="lt1"/>
              </a:buClr>
              <a:buSzPts val="1764"/>
              <a:buFont typeface="Arial"/>
              <a:buNone/>
              <a:defRPr sz="132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764"/>
              <a:buFont typeface="Arial"/>
              <a:buNone/>
              <a:defRPr sz="1323" b="0" i="0" u="none" strike="noStrike" cap="none">
                <a:solidFill>
                  <a:srgbClr val="000000"/>
                </a:solidFill>
                <a:latin typeface="Arial"/>
                <a:ea typeface="Arial"/>
                <a:cs typeface="Arial"/>
                <a:sym typeface="Arial"/>
              </a:defRPr>
            </a:lvl2pPr>
            <a:lvl3pPr marR="0" lvl="2" algn="l" rtl="0">
              <a:spcBef>
                <a:spcPts val="0"/>
              </a:spcBef>
              <a:spcAft>
                <a:spcPts val="0"/>
              </a:spcAft>
              <a:buSzPts val="1764"/>
              <a:buNone/>
              <a:defRPr sz="2205"/>
            </a:lvl3pPr>
            <a:lvl4pPr marR="0" lvl="3" algn="l" rtl="0">
              <a:spcBef>
                <a:spcPts val="0"/>
              </a:spcBef>
              <a:spcAft>
                <a:spcPts val="0"/>
              </a:spcAft>
              <a:buSzPts val="1764"/>
              <a:buNone/>
              <a:defRPr sz="2205"/>
            </a:lvl4pPr>
            <a:lvl5pPr marR="0" lvl="4" algn="l" rtl="0">
              <a:spcBef>
                <a:spcPts val="0"/>
              </a:spcBef>
              <a:spcAft>
                <a:spcPts val="0"/>
              </a:spcAft>
              <a:buSzPts val="1764"/>
              <a:buNone/>
              <a:defRPr sz="2205"/>
            </a:lvl5pPr>
            <a:lvl6pPr marR="0" lvl="5" algn="l" rtl="0">
              <a:spcBef>
                <a:spcPts val="0"/>
              </a:spcBef>
              <a:spcAft>
                <a:spcPts val="0"/>
              </a:spcAft>
              <a:buSzPts val="1764"/>
              <a:buNone/>
              <a:defRPr sz="2205"/>
            </a:lvl6pPr>
            <a:lvl7pPr marR="0" lvl="6" algn="l" rtl="0">
              <a:spcBef>
                <a:spcPts val="0"/>
              </a:spcBef>
              <a:spcAft>
                <a:spcPts val="0"/>
              </a:spcAft>
              <a:buSzPts val="1764"/>
              <a:buNone/>
              <a:defRPr sz="2205"/>
            </a:lvl7pPr>
            <a:lvl8pPr marR="0" lvl="7" algn="l" rtl="0">
              <a:spcBef>
                <a:spcPts val="0"/>
              </a:spcBef>
              <a:spcAft>
                <a:spcPts val="0"/>
              </a:spcAft>
              <a:buSzPts val="1764"/>
              <a:buNone/>
              <a:defRPr sz="2205"/>
            </a:lvl8pPr>
            <a:lvl9pPr marR="0" lvl="8" algn="l" rtl="0">
              <a:spcBef>
                <a:spcPts val="0"/>
              </a:spcBef>
              <a:spcAft>
                <a:spcPts val="0"/>
              </a:spcAft>
              <a:buSzPts val="1764"/>
              <a:buNone/>
              <a:defRPr sz="2205"/>
            </a:lvl9pPr>
          </a:lstStyle>
          <a:p>
            <a:endParaRPr/>
          </a:p>
        </p:txBody>
      </p:sp>
      <p:sp>
        <p:nvSpPr>
          <p:cNvPr id="38" name="Google Shape;38;p8"/>
          <p:cNvSpPr txBox="1">
            <a:spLocks noGrp="1"/>
          </p:cNvSpPr>
          <p:nvPr>
            <p:ph type="body" idx="1"/>
          </p:nvPr>
        </p:nvSpPr>
        <p:spPr>
          <a:xfrm>
            <a:off x="500064" y="889002"/>
            <a:ext cx="4325700" cy="987300"/>
          </a:xfrm>
          <a:prstGeom prst="rect">
            <a:avLst/>
          </a:prstGeom>
          <a:noFill/>
          <a:ln>
            <a:noFill/>
          </a:ln>
        </p:spPr>
        <p:txBody>
          <a:bodyPr spcFirstLastPara="1" wrap="square" lIns="101275" tIns="101275" rIns="101275" bIns="101275" anchor="t" anchorCtr="0"/>
          <a:lstStyle>
            <a:lvl1pPr marL="457200" marR="0" lvl="0" indent="-228600" algn="l" rtl="0">
              <a:lnSpc>
                <a:spcPct val="100000"/>
              </a:lnSpc>
              <a:spcBef>
                <a:spcPts val="0"/>
              </a:spcBef>
              <a:spcAft>
                <a:spcPts val="0"/>
              </a:spcAft>
              <a:buClr>
                <a:schemeClr val="dk2"/>
              </a:buClr>
              <a:buSzPts val="1323"/>
              <a:buFont typeface="Arial"/>
              <a:buNone/>
              <a:defRPr sz="1323"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chemeClr val="dk2"/>
              </a:buClr>
              <a:buSzPts val="1323"/>
              <a:buFont typeface="Arial"/>
              <a:buNone/>
              <a:defRPr sz="1323"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chemeClr val="dk2"/>
              </a:buClr>
              <a:buSzPts val="1323"/>
              <a:buFont typeface="Arial"/>
              <a:buNone/>
              <a:defRPr sz="1323"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chemeClr val="dk2"/>
              </a:buClr>
              <a:buSzPts val="1323"/>
              <a:buFont typeface="Arial"/>
              <a:buNone/>
              <a:defRPr sz="1323"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chemeClr val="dk2"/>
              </a:buClr>
              <a:buSzPts val="1323"/>
              <a:buFont typeface="Arial"/>
              <a:buNone/>
              <a:defRPr sz="1323" b="0" i="0" u="none" strike="noStrike" cap="none">
                <a:solidFill>
                  <a:srgbClr val="000000"/>
                </a:solidFill>
                <a:latin typeface="Arial"/>
                <a:ea typeface="Arial"/>
                <a:cs typeface="Arial"/>
                <a:sym typeface="Arial"/>
              </a:defRPr>
            </a:lvl5pPr>
            <a:lvl6pPr marL="2743200" marR="0" lvl="5" indent="-312610" algn="l" rtl="0">
              <a:lnSpc>
                <a:spcPct val="100000"/>
              </a:lnSpc>
              <a:spcBef>
                <a:spcPts val="0"/>
              </a:spcBef>
              <a:spcAft>
                <a:spcPts val="0"/>
              </a:spcAft>
              <a:buClr>
                <a:schemeClr val="dk1"/>
              </a:buClr>
              <a:buSzPts val="1323"/>
              <a:buFont typeface="Arial"/>
              <a:buChar char="•"/>
              <a:defRPr sz="1323" b="0" i="0" u="none" strike="noStrike" cap="none">
                <a:solidFill>
                  <a:srgbClr val="000000"/>
                </a:solidFill>
                <a:latin typeface="Arial"/>
                <a:ea typeface="Arial"/>
                <a:cs typeface="Arial"/>
                <a:sym typeface="Arial"/>
              </a:defRPr>
            </a:lvl6pPr>
            <a:lvl7pPr marL="3200400" marR="0" lvl="6" indent="-312610" algn="l" rtl="0">
              <a:lnSpc>
                <a:spcPct val="100000"/>
              </a:lnSpc>
              <a:spcBef>
                <a:spcPts val="0"/>
              </a:spcBef>
              <a:spcAft>
                <a:spcPts val="0"/>
              </a:spcAft>
              <a:buClr>
                <a:schemeClr val="dk1"/>
              </a:buClr>
              <a:buSzPts val="1323"/>
              <a:buFont typeface="Arial"/>
              <a:buChar char="•"/>
              <a:defRPr sz="1323" b="0" i="0" u="none" strike="noStrike" cap="none">
                <a:solidFill>
                  <a:srgbClr val="000000"/>
                </a:solidFill>
                <a:latin typeface="Arial"/>
                <a:ea typeface="Arial"/>
                <a:cs typeface="Arial"/>
                <a:sym typeface="Arial"/>
              </a:defRPr>
            </a:lvl7pPr>
            <a:lvl8pPr marL="3657600" marR="0" lvl="7" indent="-312610" algn="l" rtl="0">
              <a:lnSpc>
                <a:spcPct val="100000"/>
              </a:lnSpc>
              <a:spcBef>
                <a:spcPts val="0"/>
              </a:spcBef>
              <a:spcAft>
                <a:spcPts val="0"/>
              </a:spcAft>
              <a:buClr>
                <a:schemeClr val="dk1"/>
              </a:buClr>
              <a:buSzPts val="1323"/>
              <a:buFont typeface="Arial"/>
              <a:buChar char="•"/>
              <a:defRPr sz="1323" b="0" i="0" u="none" strike="noStrike" cap="none">
                <a:solidFill>
                  <a:srgbClr val="000000"/>
                </a:solidFill>
                <a:latin typeface="Arial"/>
                <a:ea typeface="Arial"/>
                <a:cs typeface="Arial"/>
                <a:sym typeface="Arial"/>
              </a:defRPr>
            </a:lvl8pPr>
            <a:lvl9pPr marL="4114800" marR="0" lvl="8" indent="-312610" algn="l" rtl="0">
              <a:lnSpc>
                <a:spcPct val="100000"/>
              </a:lnSpc>
              <a:spcBef>
                <a:spcPts val="0"/>
              </a:spcBef>
              <a:spcAft>
                <a:spcPts val="0"/>
              </a:spcAft>
              <a:buClr>
                <a:schemeClr val="dk1"/>
              </a:buClr>
              <a:buSzPts val="1323"/>
              <a:buFont typeface="Arial"/>
              <a:buChar char="•"/>
              <a:defRPr sz="1323"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
        <p:cNvGrpSpPr/>
        <p:nvPr/>
      </p:nvGrpSpPr>
      <p:grpSpPr>
        <a:xfrm>
          <a:off x="0" y="0"/>
          <a:ext cx="0" cy="0"/>
          <a:chOff x="0" y="0"/>
          <a:chExt cx="0" cy="0"/>
        </a:xfrm>
      </p:grpSpPr>
      <p:pic>
        <p:nvPicPr>
          <p:cNvPr id="40" name="Google Shape;40;p9"/>
          <p:cNvPicPr preferRelativeResize="0"/>
          <p:nvPr/>
        </p:nvPicPr>
        <p:blipFill rotWithShape="1">
          <a:blip r:embed="rId2">
            <a:alphaModFix/>
          </a:blip>
          <a:srcRect/>
          <a:stretch/>
        </p:blipFill>
        <p:spPr>
          <a:xfrm>
            <a:off x="-110142" y="-77427"/>
            <a:ext cx="10913684" cy="5787088"/>
          </a:xfrm>
          <a:prstGeom prst="rect">
            <a:avLst/>
          </a:prstGeom>
          <a:noFill/>
          <a:ln>
            <a:noFill/>
          </a:ln>
        </p:spPr>
      </p:pic>
      <p:sp>
        <p:nvSpPr>
          <p:cNvPr id="41" name="Google Shape;41;p9"/>
          <p:cNvSpPr txBox="1">
            <a:spLocks noGrp="1"/>
          </p:cNvSpPr>
          <p:nvPr>
            <p:ph type="ctrTitle"/>
          </p:nvPr>
        </p:nvSpPr>
        <p:spPr>
          <a:xfrm>
            <a:off x="500066" y="504825"/>
            <a:ext cx="9691800" cy="554100"/>
          </a:xfrm>
          <a:prstGeom prst="rect">
            <a:avLst/>
          </a:prstGeom>
          <a:noFill/>
          <a:ln>
            <a:noFill/>
          </a:ln>
        </p:spPr>
        <p:txBody>
          <a:bodyPr spcFirstLastPara="1" wrap="square" lIns="101275" tIns="101275" rIns="101275" bIns="101275" anchor="t" anchorCtr="0"/>
          <a:lstStyle>
            <a:lvl1pPr marR="0" lvl="0" algn="l" rtl="0">
              <a:lnSpc>
                <a:spcPct val="98842"/>
              </a:lnSpc>
              <a:spcBef>
                <a:spcPts val="0"/>
              </a:spcBef>
              <a:spcAft>
                <a:spcPts val="0"/>
              </a:spcAft>
              <a:buClr>
                <a:schemeClr val="lt1"/>
              </a:buClr>
              <a:buSzPts val="5587"/>
              <a:buFont typeface="Arial"/>
              <a:buNone/>
              <a:defRPr sz="419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600"/>
              <a:buNone/>
              <a:defRPr/>
            </a:lvl2pPr>
            <a:lvl3pPr marR="0" lvl="2" algn="l" rtl="0">
              <a:spcBef>
                <a:spcPts val="0"/>
              </a:spcBef>
              <a:spcAft>
                <a:spcPts val="0"/>
              </a:spcAft>
              <a:buSzPts val="1600"/>
              <a:buNone/>
              <a:defRPr/>
            </a:lvl3pPr>
            <a:lvl4pPr marR="0" lvl="3" algn="l" rtl="0">
              <a:spcBef>
                <a:spcPts val="0"/>
              </a:spcBef>
              <a:spcAft>
                <a:spcPts val="0"/>
              </a:spcAft>
              <a:buSzPts val="1600"/>
              <a:buNone/>
              <a:defRPr/>
            </a:lvl4pPr>
            <a:lvl5pPr marR="0" lvl="4" algn="l" rtl="0">
              <a:spcBef>
                <a:spcPts val="0"/>
              </a:spcBef>
              <a:spcAft>
                <a:spcPts val="0"/>
              </a:spcAft>
              <a:buSzPts val="1600"/>
              <a:buNone/>
              <a:defRPr/>
            </a:lvl5pPr>
            <a:lvl6pPr marR="0" lvl="5" algn="l" rtl="0">
              <a:spcBef>
                <a:spcPts val="0"/>
              </a:spcBef>
              <a:spcAft>
                <a:spcPts val="0"/>
              </a:spcAft>
              <a:buSzPts val="1600"/>
              <a:buNone/>
              <a:defRPr/>
            </a:lvl6pPr>
            <a:lvl7pPr marR="0" lvl="6" algn="l" rtl="0">
              <a:spcBef>
                <a:spcPts val="0"/>
              </a:spcBef>
              <a:spcAft>
                <a:spcPts val="0"/>
              </a:spcAft>
              <a:buSzPts val="1600"/>
              <a:buNone/>
              <a:defRPr/>
            </a:lvl7pPr>
            <a:lvl8pPr marR="0" lvl="7" algn="l" rtl="0">
              <a:spcBef>
                <a:spcPts val="0"/>
              </a:spcBef>
              <a:spcAft>
                <a:spcPts val="0"/>
              </a:spcAft>
              <a:buSzPts val="1600"/>
              <a:buNone/>
              <a:defRPr/>
            </a:lvl8pPr>
            <a:lvl9pPr marR="0" lvl="8" algn="l" rtl="0">
              <a:spcBef>
                <a:spcPts val="0"/>
              </a:spcBef>
              <a:spcAft>
                <a:spcPts val="0"/>
              </a:spcAft>
              <a:buSzPts val="1600"/>
              <a:buNone/>
              <a:defRPr/>
            </a:lvl9pPr>
          </a:lstStyle>
          <a:p>
            <a:endParaRPr/>
          </a:p>
        </p:txBody>
      </p:sp>
      <p:sp>
        <p:nvSpPr>
          <p:cNvPr id="42" name="Google Shape;42;p9"/>
          <p:cNvSpPr txBox="1">
            <a:spLocks noGrp="1"/>
          </p:cNvSpPr>
          <p:nvPr>
            <p:ph type="subTitle" idx="1"/>
          </p:nvPr>
        </p:nvSpPr>
        <p:spPr>
          <a:xfrm>
            <a:off x="500066" y="1282502"/>
            <a:ext cx="9691800" cy="937800"/>
          </a:xfrm>
          <a:prstGeom prst="rect">
            <a:avLst/>
          </a:prstGeom>
          <a:noFill/>
          <a:ln>
            <a:noFill/>
          </a:ln>
        </p:spPr>
        <p:txBody>
          <a:bodyPr spcFirstLastPara="1" wrap="square" lIns="101275" tIns="101275" rIns="101275" bIns="101275" anchor="t" anchorCtr="0"/>
          <a:lstStyle>
            <a:lvl1pPr marR="0" lvl="0" algn="l" rtl="0">
              <a:lnSpc>
                <a:spcPct val="99545"/>
              </a:lnSpc>
              <a:spcBef>
                <a:spcPts val="0"/>
              </a:spcBef>
              <a:spcAft>
                <a:spcPts val="0"/>
              </a:spcAft>
              <a:buClr>
                <a:srgbClr val="D4E2F1"/>
              </a:buClr>
              <a:buSzPts val="2426"/>
              <a:buFont typeface="Arial"/>
              <a:buNone/>
              <a:defRPr sz="2426" b="0" i="0" u="none" strike="noStrike" cap="none">
                <a:solidFill>
                  <a:srgbClr val="D4E2F1"/>
                </a:solidFill>
                <a:latin typeface="Arial"/>
                <a:ea typeface="Arial"/>
                <a:cs typeface="Arial"/>
                <a:sym typeface="Arial"/>
              </a:defRPr>
            </a:lvl1pPr>
            <a:lvl2pPr marR="0" lvl="1" algn="ctr" rtl="0">
              <a:lnSpc>
                <a:spcPct val="99545"/>
              </a:lnSpc>
              <a:spcBef>
                <a:spcPts val="0"/>
              </a:spcBef>
              <a:spcAft>
                <a:spcPts val="0"/>
              </a:spcAft>
              <a:buClr>
                <a:srgbClr val="BEBFC0"/>
              </a:buClr>
              <a:buSzPts val="2426"/>
              <a:buFont typeface="Arial"/>
              <a:buNone/>
              <a:defRPr sz="2426" b="0" i="0" u="none" strike="noStrike" cap="none">
                <a:solidFill>
                  <a:srgbClr val="BEBFC0"/>
                </a:solidFill>
                <a:latin typeface="Arial"/>
                <a:ea typeface="Arial"/>
                <a:cs typeface="Arial"/>
                <a:sym typeface="Arial"/>
              </a:defRPr>
            </a:lvl2pPr>
            <a:lvl3pPr marR="0" lvl="2" algn="ctr" rtl="0">
              <a:lnSpc>
                <a:spcPct val="99545"/>
              </a:lnSpc>
              <a:spcBef>
                <a:spcPts val="0"/>
              </a:spcBef>
              <a:spcAft>
                <a:spcPts val="0"/>
              </a:spcAft>
              <a:buClr>
                <a:srgbClr val="BEBFC0"/>
              </a:buClr>
              <a:buSzPts val="2426"/>
              <a:buFont typeface="Arial"/>
              <a:buNone/>
              <a:defRPr sz="2426" b="0" i="0" u="none" strike="noStrike" cap="none">
                <a:solidFill>
                  <a:srgbClr val="BEBFC0"/>
                </a:solidFill>
                <a:latin typeface="Arial"/>
                <a:ea typeface="Arial"/>
                <a:cs typeface="Arial"/>
                <a:sym typeface="Arial"/>
              </a:defRPr>
            </a:lvl3pPr>
            <a:lvl4pPr marR="0" lvl="3" algn="ctr" rtl="0">
              <a:lnSpc>
                <a:spcPct val="99545"/>
              </a:lnSpc>
              <a:spcBef>
                <a:spcPts val="0"/>
              </a:spcBef>
              <a:spcAft>
                <a:spcPts val="0"/>
              </a:spcAft>
              <a:buClr>
                <a:srgbClr val="BEBFC0"/>
              </a:buClr>
              <a:buSzPts val="2426"/>
              <a:buFont typeface="Arial"/>
              <a:buNone/>
              <a:defRPr sz="2426" b="0" i="0" u="none" strike="noStrike" cap="none">
                <a:solidFill>
                  <a:srgbClr val="BEBFC0"/>
                </a:solidFill>
                <a:latin typeface="Arial"/>
                <a:ea typeface="Arial"/>
                <a:cs typeface="Arial"/>
                <a:sym typeface="Arial"/>
              </a:defRPr>
            </a:lvl4pPr>
            <a:lvl5pPr marR="0" lvl="4" algn="ctr" rtl="0">
              <a:lnSpc>
                <a:spcPct val="99545"/>
              </a:lnSpc>
              <a:spcBef>
                <a:spcPts val="0"/>
              </a:spcBef>
              <a:spcAft>
                <a:spcPts val="0"/>
              </a:spcAft>
              <a:buClr>
                <a:srgbClr val="BEBFC0"/>
              </a:buClr>
              <a:buSzPts val="2426"/>
              <a:buFont typeface="Arial"/>
              <a:buNone/>
              <a:defRPr sz="2426" b="0" i="0" u="none" strike="noStrike" cap="none">
                <a:solidFill>
                  <a:srgbClr val="BEBFC0"/>
                </a:solidFill>
                <a:latin typeface="Arial"/>
                <a:ea typeface="Arial"/>
                <a:cs typeface="Arial"/>
                <a:sym typeface="Arial"/>
              </a:defRPr>
            </a:lvl5pPr>
            <a:lvl6pPr marR="0" lvl="5" algn="ctr" rtl="0">
              <a:lnSpc>
                <a:spcPct val="100000"/>
              </a:lnSpc>
              <a:spcBef>
                <a:spcPts val="397"/>
              </a:spcBef>
              <a:spcAft>
                <a:spcPts val="0"/>
              </a:spcAft>
              <a:buClr>
                <a:srgbClr val="BEBFC0"/>
              </a:buClr>
              <a:buSzPts val="1985"/>
              <a:buFont typeface="Arial"/>
              <a:buNone/>
              <a:defRPr sz="1985" b="0" i="0" u="none" strike="noStrike" cap="none">
                <a:solidFill>
                  <a:srgbClr val="BEBFC0"/>
                </a:solidFill>
                <a:latin typeface="Arial"/>
                <a:ea typeface="Arial"/>
                <a:cs typeface="Arial"/>
                <a:sym typeface="Arial"/>
              </a:defRPr>
            </a:lvl6pPr>
            <a:lvl7pPr marR="0" lvl="6" algn="ctr" rtl="0">
              <a:lnSpc>
                <a:spcPct val="100000"/>
              </a:lnSpc>
              <a:spcBef>
                <a:spcPts val="397"/>
              </a:spcBef>
              <a:spcAft>
                <a:spcPts val="0"/>
              </a:spcAft>
              <a:buClr>
                <a:srgbClr val="BEBFC0"/>
              </a:buClr>
              <a:buSzPts val="1985"/>
              <a:buFont typeface="Arial"/>
              <a:buNone/>
              <a:defRPr sz="1985" b="0" i="0" u="none" strike="noStrike" cap="none">
                <a:solidFill>
                  <a:srgbClr val="BEBFC0"/>
                </a:solidFill>
                <a:latin typeface="Arial"/>
                <a:ea typeface="Arial"/>
                <a:cs typeface="Arial"/>
                <a:sym typeface="Arial"/>
              </a:defRPr>
            </a:lvl7pPr>
            <a:lvl8pPr marR="0" lvl="7" algn="ctr" rtl="0">
              <a:lnSpc>
                <a:spcPct val="100000"/>
              </a:lnSpc>
              <a:spcBef>
                <a:spcPts val="397"/>
              </a:spcBef>
              <a:spcAft>
                <a:spcPts val="0"/>
              </a:spcAft>
              <a:buClr>
                <a:srgbClr val="BEBFC0"/>
              </a:buClr>
              <a:buSzPts val="1985"/>
              <a:buFont typeface="Arial"/>
              <a:buNone/>
              <a:defRPr sz="1985" b="0" i="0" u="none" strike="noStrike" cap="none">
                <a:solidFill>
                  <a:srgbClr val="BEBFC0"/>
                </a:solidFill>
                <a:latin typeface="Arial"/>
                <a:ea typeface="Arial"/>
                <a:cs typeface="Arial"/>
                <a:sym typeface="Arial"/>
              </a:defRPr>
            </a:lvl8pPr>
            <a:lvl9pPr marR="0" lvl="8" algn="ctr" rtl="0">
              <a:lnSpc>
                <a:spcPct val="100000"/>
              </a:lnSpc>
              <a:spcBef>
                <a:spcPts val="397"/>
              </a:spcBef>
              <a:spcAft>
                <a:spcPts val="0"/>
              </a:spcAft>
              <a:buClr>
                <a:srgbClr val="BEBFC0"/>
              </a:buClr>
              <a:buSzPts val="1985"/>
              <a:buFont typeface="Arial"/>
              <a:buNone/>
              <a:defRPr sz="1985" b="0" i="0" u="none" strike="noStrike" cap="none">
                <a:solidFill>
                  <a:srgbClr val="BEBFC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1"/>
          <p:cNvSpPr txBox="1">
            <a:spLocks noGrp="1"/>
          </p:cNvSpPr>
          <p:nvPr>
            <p:ph type="dt" idx="10"/>
          </p:nvPr>
        </p:nvSpPr>
        <p:spPr>
          <a:xfrm>
            <a:off x="534671" y="7008174"/>
            <a:ext cx="2495100" cy="40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400"/>
              <a:buFont typeface="Calibri"/>
              <a:buNone/>
              <a:defRPr sz="1403">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51" name="Google Shape;51;p11"/>
          <p:cNvSpPr txBox="1">
            <a:spLocks noGrp="1"/>
          </p:cNvSpPr>
          <p:nvPr>
            <p:ph type="ftr" idx="11"/>
          </p:nvPr>
        </p:nvSpPr>
        <p:spPr>
          <a:xfrm>
            <a:off x="3653581" y="7008174"/>
            <a:ext cx="3386100" cy="40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400"/>
              <a:buFont typeface="Calibri"/>
              <a:buNone/>
              <a:defRPr sz="1403">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52" name="Google Shape;52;p11"/>
          <p:cNvSpPr txBox="1">
            <a:spLocks noGrp="1"/>
          </p:cNvSpPr>
          <p:nvPr>
            <p:ph type="sldNum" idx="12"/>
          </p:nvPr>
        </p:nvSpPr>
        <p:spPr>
          <a:xfrm>
            <a:off x="7663603" y="7008174"/>
            <a:ext cx="2495100" cy="4026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sp>
        <p:nvSpPr>
          <p:cNvPr id="54" name="Google Shape;54;p12"/>
          <p:cNvSpPr txBox="1">
            <a:spLocks noGrp="1"/>
          </p:cNvSpPr>
          <p:nvPr>
            <p:ph type="ctrTitle"/>
          </p:nvPr>
        </p:nvSpPr>
        <p:spPr>
          <a:xfrm>
            <a:off x="802005" y="2348896"/>
            <a:ext cx="9089400" cy="1620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5145"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sz="2105"/>
            </a:lvl2pPr>
            <a:lvl3pPr lvl="2" algn="l" rtl="0">
              <a:lnSpc>
                <a:spcPct val="100000"/>
              </a:lnSpc>
              <a:spcBef>
                <a:spcPts val="0"/>
              </a:spcBef>
              <a:spcAft>
                <a:spcPts val="0"/>
              </a:spcAft>
              <a:buSzPts val="1400"/>
              <a:buNone/>
              <a:defRPr sz="2105"/>
            </a:lvl3pPr>
            <a:lvl4pPr lvl="3" algn="l" rtl="0">
              <a:lnSpc>
                <a:spcPct val="100000"/>
              </a:lnSpc>
              <a:spcBef>
                <a:spcPts val="0"/>
              </a:spcBef>
              <a:spcAft>
                <a:spcPts val="0"/>
              </a:spcAft>
              <a:buSzPts val="1400"/>
              <a:buNone/>
              <a:defRPr sz="2105"/>
            </a:lvl4pPr>
            <a:lvl5pPr lvl="4" algn="l" rtl="0">
              <a:lnSpc>
                <a:spcPct val="100000"/>
              </a:lnSpc>
              <a:spcBef>
                <a:spcPts val="0"/>
              </a:spcBef>
              <a:spcAft>
                <a:spcPts val="0"/>
              </a:spcAft>
              <a:buSzPts val="1400"/>
              <a:buNone/>
              <a:defRPr sz="2105"/>
            </a:lvl5pPr>
            <a:lvl6pPr lvl="5" algn="l" rtl="0">
              <a:lnSpc>
                <a:spcPct val="100000"/>
              </a:lnSpc>
              <a:spcBef>
                <a:spcPts val="0"/>
              </a:spcBef>
              <a:spcAft>
                <a:spcPts val="0"/>
              </a:spcAft>
              <a:buSzPts val="1400"/>
              <a:buNone/>
              <a:defRPr sz="2105"/>
            </a:lvl6pPr>
            <a:lvl7pPr lvl="6" algn="l" rtl="0">
              <a:lnSpc>
                <a:spcPct val="100000"/>
              </a:lnSpc>
              <a:spcBef>
                <a:spcPts val="0"/>
              </a:spcBef>
              <a:spcAft>
                <a:spcPts val="0"/>
              </a:spcAft>
              <a:buSzPts val="1400"/>
              <a:buNone/>
              <a:defRPr sz="2105"/>
            </a:lvl7pPr>
            <a:lvl8pPr lvl="7" algn="l" rtl="0">
              <a:lnSpc>
                <a:spcPct val="100000"/>
              </a:lnSpc>
              <a:spcBef>
                <a:spcPts val="0"/>
              </a:spcBef>
              <a:spcAft>
                <a:spcPts val="0"/>
              </a:spcAft>
              <a:buSzPts val="1400"/>
              <a:buNone/>
              <a:defRPr sz="2105"/>
            </a:lvl8pPr>
            <a:lvl9pPr lvl="8" algn="l" rtl="0">
              <a:lnSpc>
                <a:spcPct val="100000"/>
              </a:lnSpc>
              <a:spcBef>
                <a:spcPts val="0"/>
              </a:spcBef>
              <a:spcAft>
                <a:spcPts val="0"/>
              </a:spcAft>
              <a:buSzPts val="1400"/>
              <a:buNone/>
              <a:defRPr sz="2105"/>
            </a:lvl9pPr>
          </a:lstStyle>
          <a:p>
            <a:endParaRPr/>
          </a:p>
        </p:txBody>
      </p:sp>
      <p:sp>
        <p:nvSpPr>
          <p:cNvPr id="55" name="Google Shape;55;p12"/>
          <p:cNvSpPr txBox="1">
            <a:spLocks noGrp="1"/>
          </p:cNvSpPr>
          <p:nvPr>
            <p:ph type="subTitle" idx="1"/>
          </p:nvPr>
        </p:nvSpPr>
        <p:spPr>
          <a:xfrm>
            <a:off x="1604010" y="4284717"/>
            <a:ext cx="7485300" cy="1932600"/>
          </a:xfrm>
          <a:prstGeom prst="rect">
            <a:avLst/>
          </a:prstGeom>
          <a:noFill/>
          <a:ln>
            <a:noFill/>
          </a:ln>
        </p:spPr>
        <p:txBody>
          <a:bodyPr spcFirstLastPara="1" wrap="square" lIns="91425" tIns="91425" rIns="91425" bIns="91425" anchor="t" anchorCtr="0"/>
          <a:lstStyle>
            <a:lvl1pPr marR="0" lvl="0" algn="ctr" rtl="0">
              <a:lnSpc>
                <a:spcPct val="100000"/>
              </a:lnSpc>
              <a:spcBef>
                <a:spcPts val="748"/>
              </a:spcBef>
              <a:spcAft>
                <a:spcPts val="0"/>
              </a:spcAft>
              <a:buClr>
                <a:srgbClr val="888888"/>
              </a:buClr>
              <a:buSzPts val="3200"/>
              <a:buFont typeface="Arial"/>
              <a:buNone/>
              <a:defRPr sz="3741" b="0" i="0" u="none" strike="noStrike" cap="none">
                <a:solidFill>
                  <a:srgbClr val="888888"/>
                </a:solidFill>
                <a:latin typeface="Calibri"/>
                <a:ea typeface="Calibri"/>
                <a:cs typeface="Calibri"/>
                <a:sym typeface="Calibri"/>
              </a:defRPr>
            </a:lvl1pPr>
            <a:lvl2pPr marR="0" lvl="1" algn="ctr" rtl="0">
              <a:lnSpc>
                <a:spcPct val="100000"/>
              </a:lnSpc>
              <a:spcBef>
                <a:spcPts val="655"/>
              </a:spcBef>
              <a:spcAft>
                <a:spcPts val="0"/>
              </a:spcAft>
              <a:buClr>
                <a:srgbClr val="888888"/>
              </a:buClr>
              <a:buSzPts val="2800"/>
              <a:buFont typeface="Arial"/>
              <a:buNone/>
              <a:defRPr sz="3274" b="0" i="0" u="none" strike="noStrike" cap="none">
                <a:solidFill>
                  <a:srgbClr val="888888"/>
                </a:solidFill>
                <a:latin typeface="Calibri"/>
                <a:ea typeface="Calibri"/>
                <a:cs typeface="Calibri"/>
                <a:sym typeface="Calibri"/>
              </a:defRPr>
            </a:lvl2pPr>
            <a:lvl3pPr marR="0" lvl="2" algn="ctr" rtl="0">
              <a:lnSpc>
                <a:spcPct val="100000"/>
              </a:lnSpc>
              <a:spcBef>
                <a:spcPts val="561"/>
              </a:spcBef>
              <a:spcAft>
                <a:spcPts val="0"/>
              </a:spcAft>
              <a:buClr>
                <a:srgbClr val="888888"/>
              </a:buClr>
              <a:buSzPts val="2400"/>
              <a:buFont typeface="Arial"/>
              <a:buNone/>
              <a:defRPr sz="2807" b="0" i="0" u="none" strike="noStrike" cap="none">
                <a:solidFill>
                  <a:srgbClr val="888888"/>
                </a:solidFill>
                <a:latin typeface="Calibri"/>
                <a:ea typeface="Calibri"/>
                <a:cs typeface="Calibri"/>
                <a:sym typeface="Calibri"/>
              </a:defRPr>
            </a:lvl3pPr>
            <a:lvl4pPr marR="0" lvl="3" algn="ctr" rtl="0">
              <a:lnSpc>
                <a:spcPct val="100000"/>
              </a:lnSpc>
              <a:spcBef>
                <a:spcPts val="468"/>
              </a:spcBef>
              <a:spcAft>
                <a:spcPts val="0"/>
              </a:spcAft>
              <a:buClr>
                <a:srgbClr val="888888"/>
              </a:buClr>
              <a:buSzPts val="2000"/>
              <a:buFont typeface="Arial"/>
              <a:buNone/>
              <a:defRPr sz="2339" b="0" i="0" u="none" strike="noStrike" cap="none">
                <a:solidFill>
                  <a:srgbClr val="888888"/>
                </a:solidFill>
                <a:latin typeface="Calibri"/>
                <a:ea typeface="Calibri"/>
                <a:cs typeface="Calibri"/>
                <a:sym typeface="Calibri"/>
              </a:defRPr>
            </a:lvl4pPr>
            <a:lvl5pPr marR="0" lvl="4" algn="ctr" rtl="0">
              <a:lnSpc>
                <a:spcPct val="100000"/>
              </a:lnSpc>
              <a:spcBef>
                <a:spcPts val="468"/>
              </a:spcBef>
              <a:spcAft>
                <a:spcPts val="0"/>
              </a:spcAft>
              <a:buClr>
                <a:srgbClr val="888888"/>
              </a:buClr>
              <a:buSzPts val="2000"/>
              <a:buFont typeface="Arial"/>
              <a:buNone/>
              <a:defRPr sz="2339" b="0" i="0" u="none" strike="noStrike" cap="none">
                <a:solidFill>
                  <a:srgbClr val="888888"/>
                </a:solidFill>
                <a:latin typeface="Calibri"/>
                <a:ea typeface="Calibri"/>
                <a:cs typeface="Calibri"/>
                <a:sym typeface="Calibri"/>
              </a:defRPr>
            </a:lvl5pPr>
            <a:lvl6pPr marR="0" lvl="5" algn="ctr" rtl="0">
              <a:lnSpc>
                <a:spcPct val="100000"/>
              </a:lnSpc>
              <a:spcBef>
                <a:spcPts val="468"/>
              </a:spcBef>
              <a:spcAft>
                <a:spcPts val="0"/>
              </a:spcAft>
              <a:buClr>
                <a:srgbClr val="888888"/>
              </a:buClr>
              <a:buSzPts val="2000"/>
              <a:buFont typeface="Arial"/>
              <a:buNone/>
              <a:defRPr sz="2339" b="0" i="0" u="none" strike="noStrike" cap="none">
                <a:solidFill>
                  <a:srgbClr val="888888"/>
                </a:solidFill>
                <a:latin typeface="Calibri"/>
                <a:ea typeface="Calibri"/>
                <a:cs typeface="Calibri"/>
                <a:sym typeface="Calibri"/>
              </a:defRPr>
            </a:lvl6pPr>
            <a:lvl7pPr marR="0" lvl="6" algn="ctr" rtl="0">
              <a:lnSpc>
                <a:spcPct val="100000"/>
              </a:lnSpc>
              <a:spcBef>
                <a:spcPts val="468"/>
              </a:spcBef>
              <a:spcAft>
                <a:spcPts val="0"/>
              </a:spcAft>
              <a:buClr>
                <a:srgbClr val="888888"/>
              </a:buClr>
              <a:buSzPts val="2000"/>
              <a:buFont typeface="Arial"/>
              <a:buNone/>
              <a:defRPr sz="2339" b="0" i="0" u="none" strike="noStrike" cap="none">
                <a:solidFill>
                  <a:srgbClr val="888888"/>
                </a:solidFill>
                <a:latin typeface="Calibri"/>
                <a:ea typeface="Calibri"/>
                <a:cs typeface="Calibri"/>
                <a:sym typeface="Calibri"/>
              </a:defRPr>
            </a:lvl7pPr>
            <a:lvl8pPr marR="0" lvl="7" algn="ctr" rtl="0">
              <a:lnSpc>
                <a:spcPct val="100000"/>
              </a:lnSpc>
              <a:spcBef>
                <a:spcPts val="468"/>
              </a:spcBef>
              <a:spcAft>
                <a:spcPts val="0"/>
              </a:spcAft>
              <a:buClr>
                <a:srgbClr val="888888"/>
              </a:buClr>
              <a:buSzPts val="2000"/>
              <a:buFont typeface="Arial"/>
              <a:buNone/>
              <a:defRPr sz="2339" b="0" i="0" u="none" strike="noStrike" cap="none">
                <a:solidFill>
                  <a:srgbClr val="888888"/>
                </a:solidFill>
                <a:latin typeface="Calibri"/>
                <a:ea typeface="Calibri"/>
                <a:cs typeface="Calibri"/>
                <a:sym typeface="Calibri"/>
              </a:defRPr>
            </a:lvl8pPr>
            <a:lvl9pPr marR="0" lvl="8" algn="ctr" rtl="0">
              <a:lnSpc>
                <a:spcPct val="100000"/>
              </a:lnSpc>
              <a:spcBef>
                <a:spcPts val="468"/>
              </a:spcBef>
              <a:spcAft>
                <a:spcPts val="0"/>
              </a:spcAft>
              <a:buClr>
                <a:srgbClr val="888888"/>
              </a:buClr>
              <a:buSzPts val="2000"/>
              <a:buFont typeface="Arial"/>
              <a:buNone/>
              <a:defRPr sz="2339" b="0" i="0" u="none" strike="noStrike" cap="none">
                <a:solidFill>
                  <a:srgbClr val="888888"/>
                </a:solidFill>
                <a:latin typeface="Calibri"/>
                <a:ea typeface="Calibri"/>
                <a:cs typeface="Calibri"/>
                <a:sym typeface="Calibri"/>
              </a:defRPr>
            </a:lvl9pPr>
          </a:lstStyle>
          <a:p>
            <a:endParaRPr/>
          </a:p>
        </p:txBody>
      </p:sp>
      <p:sp>
        <p:nvSpPr>
          <p:cNvPr id="56" name="Google Shape;56;p12"/>
          <p:cNvSpPr txBox="1">
            <a:spLocks noGrp="1"/>
          </p:cNvSpPr>
          <p:nvPr>
            <p:ph type="dt" idx="10"/>
          </p:nvPr>
        </p:nvSpPr>
        <p:spPr>
          <a:xfrm>
            <a:off x="534671" y="7008174"/>
            <a:ext cx="2495100" cy="40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400"/>
              <a:buFont typeface="Calibri"/>
              <a:buNone/>
              <a:defRPr sz="140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57" name="Google Shape;57;p12"/>
          <p:cNvSpPr txBox="1">
            <a:spLocks noGrp="1"/>
          </p:cNvSpPr>
          <p:nvPr>
            <p:ph type="ftr" idx="11"/>
          </p:nvPr>
        </p:nvSpPr>
        <p:spPr>
          <a:xfrm>
            <a:off x="3653581" y="7008174"/>
            <a:ext cx="3386100" cy="40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400"/>
              <a:buFont typeface="Calibri"/>
              <a:buNone/>
              <a:defRPr sz="140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58" name="Google Shape;58;p12"/>
          <p:cNvSpPr txBox="1">
            <a:spLocks noGrp="1"/>
          </p:cNvSpPr>
          <p:nvPr>
            <p:ph type="sldNum" idx="12"/>
          </p:nvPr>
        </p:nvSpPr>
        <p:spPr>
          <a:xfrm>
            <a:off x="7663603" y="7008174"/>
            <a:ext cx="2495100" cy="4026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4.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9.xml"/><Relationship Id="rId1"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00062" y="504827"/>
            <a:ext cx="9691687" cy="295275"/>
          </a:xfrm>
          <a:prstGeom prst="rect">
            <a:avLst/>
          </a:prstGeom>
          <a:noFill/>
          <a:ln>
            <a:noFill/>
          </a:ln>
        </p:spPr>
        <p:txBody>
          <a:bodyPr spcFirstLastPara="1" wrap="square" lIns="0" tIns="0" rIns="0" bIns="0" anchor="t" anchorCtr="0"/>
          <a:lstStyle>
            <a:lvl1pPr marR="0" lvl="0" algn="l" rtl="0">
              <a:lnSpc>
                <a:spcPct val="99916"/>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00069" y="2052639"/>
            <a:ext cx="4478337" cy="4267200"/>
          </a:xfrm>
          <a:prstGeom prst="rect">
            <a:avLst/>
          </a:prstGeom>
          <a:noFill/>
          <a:ln>
            <a:noFill/>
          </a:ln>
        </p:spPr>
        <p:txBody>
          <a:bodyPr spcFirstLastPara="1" wrap="square" lIns="0" tIns="0" rIns="0" bIns="0" anchor="t" anchorCtr="0"/>
          <a:lstStyle>
            <a:lvl1pPr marL="457200" marR="0" lvl="0" indent="-355600" algn="l" rtl="0">
              <a:lnSpc>
                <a:spcPct val="119900"/>
              </a:lnSpc>
              <a:spcBef>
                <a:spcPts val="0"/>
              </a:spcBef>
              <a:spcAft>
                <a:spcPts val="0"/>
              </a:spcAft>
              <a:buClr>
                <a:srgbClr val="006AB0"/>
              </a:buClr>
              <a:buSzPts val="2000"/>
              <a:buFont typeface="Arial"/>
              <a:buChar char="•"/>
              <a:defRPr sz="2000" b="0" i="0" u="none" strike="noStrike" cap="none">
                <a:solidFill>
                  <a:schemeClr val="lt1"/>
                </a:solidFill>
                <a:latin typeface="Arial"/>
                <a:ea typeface="Arial"/>
                <a:cs typeface="Arial"/>
                <a:sym typeface="Arial"/>
              </a:defRPr>
            </a:lvl1pPr>
            <a:lvl2pPr marL="914400" marR="0" lvl="1" indent="-355600" algn="l" rtl="0">
              <a:lnSpc>
                <a:spcPct val="119900"/>
              </a:lnSpc>
              <a:spcBef>
                <a:spcPts val="0"/>
              </a:spcBef>
              <a:spcAft>
                <a:spcPts val="0"/>
              </a:spcAft>
              <a:buClr>
                <a:srgbClr val="006AB0"/>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55600" algn="l" rtl="0">
              <a:lnSpc>
                <a:spcPct val="119900"/>
              </a:lnSpc>
              <a:spcBef>
                <a:spcPts val="0"/>
              </a:spcBef>
              <a:spcAft>
                <a:spcPts val="0"/>
              </a:spcAft>
              <a:buClr>
                <a:srgbClr val="006AB0"/>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55600" algn="l" rtl="0">
              <a:lnSpc>
                <a:spcPct val="119900"/>
              </a:lnSpc>
              <a:spcBef>
                <a:spcPts val="0"/>
              </a:spcBef>
              <a:spcAft>
                <a:spcPts val="0"/>
              </a:spcAft>
              <a:buClr>
                <a:srgbClr val="006AB0"/>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19900"/>
              </a:lnSpc>
              <a:spcBef>
                <a:spcPts val="0"/>
              </a:spcBef>
              <a:spcAft>
                <a:spcPts val="0"/>
              </a:spcAft>
              <a:buClr>
                <a:srgbClr val="006AB0"/>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74650" algn="l" rtl="0">
              <a:spcBef>
                <a:spcPts val="46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6pPr>
            <a:lvl7pPr marL="3200400" marR="0" lvl="6" indent="-374650" algn="l" rtl="0">
              <a:spcBef>
                <a:spcPts val="46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7pPr>
            <a:lvl8pPr marL="3657600" marR="0" lvl="7" indent="-374650" algn="l" rtl="0">
              <a:spcBef>
                <a:spcPts val="46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8pPr>
            <a:lvl9pPr marL="4114800" marR="0" lvl="8" indent="-374650" algn="l" rtl="0">
              <a:spcBef>
                <a:spcPts val="46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500061" y="504846"/>
            <a:ext cx="9691800" cy="295500"/>
          </a:xfrm>
          <a:prstGeom prst="rect">
            <a:avLst/>
          </a:prstGeom>
          <a:noFill/>
          <a:ln>
            <a:noFill/>
          </a:ln>
        </p:spPr>
        <p:txBody>
          <a:bodyPr spcFirstLastPara="1" wrap="square" lIns="101275" tIns="101275" rIns="101275" bIns="101275" anchor="t" anchorCtr="0"/>
          <a:lstStyle>
            <a:lvl1pPr marR="0" lvl="0" algn="l" rtl="0">
              <a:lnSpc>
                <a:spcPct val="100000"/>
              </a:lnSpc>
              <a:spcBef>
                <a:spcPts val="0"/>
              </a:spcBef>
              <a:spcAft>
                <a:spcPts val="0"/>
              </a:spcAft>
              <a:buClr>
                <a:schemeClr val="lt1"/>
              </a:buClr>
              <a:buSzPts val="16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600"/>
              <a:buFont typeface="Arial"/>
              <a:buNone/>
              <a:defRPr sz="1200" b="0" i="0" u="none" strike="noStrike" cap="none">
                <a:solidFill>
                  <a:srgbClr val="000000"/>
                </a:solidFill>
                <a:latin typeface="Arial"/>
                <a:ea typeface="Arial"/>
                <a:cs typeface="Arial"/>
                <a:sym typeface="Arial"/>
              </a:defRPr>
            </a:lvl2pPr>
            <a:lvl3pPr marR="0" lvl="2" algn="l" rtl="0">
              <a:spcBef>
                <a:spcPts val="0"/>
              </a:spcBef>
              <a:spcAft>
                <a:spcPts val="0"/>
              </a:spcAft>
              <a:buSzPts val="1600"/>
              <a:buFont typeface="Arial"/>
              <a:buNone/>
              <a:defRPr sz="2000"/>
            </a:lvl3pPr>
            <a:lvl4pPr marR="0" lvl="3" algn="l" rtl="0">
              <a:spcBef>
                <a:spcPts val="0"/>
              </a:spcBef>
              <a:spcAft>
                <a:spcPts val="0"/>
              </a:spcAft>
              <a:buSzPts val="1600"/>
              <a:buFont typeface="Arial"/>
              <a:buNone/>
              <a:defRPr sz="2000"/>
            </a:lvl4pPr>
            <a:lvl5pPr marR="0" lvl="4" algn="l" rtl="0">
              <a:spcBef>
                <a:spcPts val="0"/>
              </a:spcBef>
              <a:spcAft>
                <a:spcPts val="0"/>
              </a:spcAft>
              <a:buSzPts val="1600"/>
              <a:buFont typeface="Arial"/>
              <a:buNone/>
              <a:defRPr sz="2000"/>
            </a:lvl5pPr>
            <a:lvl6pPr marR="0" lvl="5" algn="l" rtl="0">
              <a:spcBef>
                <a:spcPts val="0"/>
              </a:spcBef>
              <a:spcAft>
                <a:spcPts val="0"/>
              </a:spcAft>
              <a:buSzPts val="1600"/>
              <a:buFont typeface="Arial"/>
              <a:buNone/>
              <a:defRPr sz="2000"/>
            </a:lvl6pPr>
            <a:lvl7pPr marR="0" lvl="6" algn="l" rtl="0">
              <a:spcBef>
                <a:spcPts val="0"/>
              </a:spcBef>
              <a:spcAft>
                <a:spcPts val="0"/>
              </a:spcAft>
              <a:buSzPts val="1600"/>
              <a:buFont typeface="Arial"/>
              <a:buNone/>
              <a:defRPr sz="2000"/>
            </a:lvl7pPr>
            <a:lvl8pPr marR="0" lvl="7" algn="l" rtl="0">
              <a:spcBef>
                <a:spcPts val="0"/>
              </a:spcBef>
              <a:spcAft>
                <a:spcPts val="0"/>
              </a:spcAft>
              <a:buSzPts val="1600"/>
              <a:buFont typeface="Arial"/>
              <a:buNone/>
              <a:defRPr sz="2000"/>
            </a:lvl8pPr>
            <a:lvl9pPr marR="0" lvl="8" algn="l" rtl="0">
              <a:spcBef>
                <a:spcPts val="0"/>
              </a:spcBef>
              <a:spcAft>
                <a:spcPts val="0"/>
              </a:spcAft>
              <a:buSzPts val="1600"/>
              <a:buFont typeface="Arial"/>
              <a:buNone/>
              <a:defRPr sz="2000"/>
            </a:lvl9pPr>
          </a:lstStyle>
          <a:p>
            <a:endParaRPr/>
          </a:p>
        </p:txBody>
      </p:sp>
      <p:sp>
        <p:nvSpPr>
          <p:cNvPr id="29" name="Google Shape;29;p5"/>
          <p:cNvSpPr txBox="1">
            <a:spLocks noGrp="1"/>
          </p:cNvSpPr>
          <p:nvPr>
            <p:ph type="body" idx="1"/>
          </p:nvPr>
        </p:nvSpPr>
        <p:spPr>
          <a:xfrm>
            <a:off x="500080" y="2052651"/>
            <a:ext cx="4478400" cy="4267200"/>
          </a:xfrm>
          <a:prstGeom prst="rect">
            <a:avLst/>
          </a:prstGeom>
          <a:noFill/>
          <a:ln>
            <a:noFill/>
          </a:ln>
        </p:spPr>
        <p:txBody>
          <a:bodyPr spcFirstLastPara="1" wrap="square" lIns="101275" tIns="101275" rIns="101275" bIns="101275" anchor="t" anchorCtr="0"/>
          <a:lstStyle>
            <a:lvl1pPr marL="457200" marR="0" lvl="0" indent="-304800" algn="l" rtl="0">
              <a:lnSpc>
                <a:spcPct val="120000"/>
              </a:lnSpc>
              <a:spcBef>
                <a:spcPts val="0"/>
              </a:spcBef>
              <a:spcAft>
                <a:spcPts val="0"/>
              </a:spcAft>
              <a:buClr>
                <a:srgbClr val="006AB0"/>
              </a:buClr>
              <a:buSzPts val="1200"/>
              <a:buFont typeface="Arial"/>
              <a:buChar char="•"/>
              <a:defRPr sz="1200" b="0" i="0" u="none" strike="noStrike" cap="none">
                <a:solidFill>
                  <a:srgbClr val="000000"/>
                </a:solidFill>
                <a:latin typeface="Arial"/>
                <a:ea typeface="Arial"/>
                <a:cs typeface="Arial"/>
                <a:sym typeface="Arial"/>
              </a:defRPr>
            </a:lvl1pPr>
            <a:lvl2pPr marL="914400" marR="0" lvl="1" indent="-304800" algn="l" rtl="0">
              <a:lnSpc>
                <a:spcPct val="120000"/>
              </a:lnSpc>
              <a:spcBef>
                <a:spcPts val="0"/>
              </a:spcBef>
              <a:spcAft>
                <a:spcPts val="0"/>
              </a:spcAft>
              <a:buClr>
                <a:srgbClr val="006AB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20000"/>
              </a:lnSpc>
              <a:spcBef>
                <a:spcPts val="0"/>
              </a:spcBef>
              <a:spcAft>
                <a:spcPts val="0"/>
              </a:spcAft>
              <a:buClr>
                <a:srgbClr val="006AB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20000"/>
              </a:lnSpc>
              <a:spcBef>
                <a:spcPts val="0"/>
              </a:spcBef>
              <a:spcAft>
                <a:spcPts val="0"/>
              </a:spcAft>
              <a:buClr>
                <a:srgbClr val="006AB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20000"/>
              </a:lnSpc>
              <a:spcBef>
                <a:spcPts val="0"/>
              </a:spcBef>
              <a:spcAft>
                <a:spcPts val="0"/>
              </a:spcAft>
              <a:buClr>
                <a:srgbClr val="006AB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500"/>
              </a:spcBef>
              <a:spcAft>
                <a:spcPts val="0"/>
              </a:spcAft>
              <a:buClr>
                <a:schemeClr val="dk1"/>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534670" y="302802"/>
            <a:ext cx="9624000" cy="1260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0"/>
          <p:cNvSpPr txBox="1">
            <a:spLocks noGrp="1"/>
          </p:cNvSpPr>
          <p:nvPr>
            <p:ph type="body" idx="1"/>
          </p:nvPr>
        </p:nvSpPr>
        <p:spPr>
          <a:xfrm>
            <a:off x="534670" y="1764296"/>
            <a:ext cx="9624000" cy="49902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Google Shape;46;p10"/>
          <p:cNvSpPr txBox="1">
            <a:spLocks noGrp="1"/>
          </p:cNvSpPr>
          <p:nvPr>
            <p:ph type="dt" idx="10"/>
          </p:nvPr>
        </p:nvSpPr>
        <p:spPr>
          <a:xfrm>
            <a:off x="534671" y="7008174"/>
            <a:ext cx="2495100" cy="40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400"/>
              <a:buFont typeface="Calibri"/>
              <a:buNone/>
              <a:defRPr sz="140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47" name="Google Shape;47;p10"/>
          <p:cNvSpPr txBox="1">
            <a:spLocks noGrp="1"/>
          </p:cNvSpPr>
          <p:nvPr>
            <p:ph type="ftr" idx="11"/>
          </p:nvPr>
        </p:nvSpPr>
        <p:spPr>
          <a:xfrm>
            <a:off x="3653581" y="7008174"/>
            <a:ext cx="3386100" cy="40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400"/>
              <a:buFont typeface="Calibri"/>
              <a:buNone/>
              <a:defRPr sz="140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105" b="0" i="0" u="none" strike="noStrike" cap="none">
                <a:solidFill>
                  <a:schemeClr val="dk1"/>
                </a:solidFill>
                <a:latin typeface="Calibri"/>
                <a:ea typeface="Calibri"/>
                <a:cs typeface="Calibri"/>
                <a:sym typeface="Calibri"/>
              </a:defRPr>
            </a:lvl9pPr>
          </a:lstStyle>
          <a:p>
            <a:endParaRPr/>
          </a:p>
        </p:txBody>
      </p:sp>
      <p:sp>
        <p:nvSpPr>
          <p:cNvPr id="48" name="Google Shape;48;p10"/>
          <p:cNvSpPr txBox="1">
            <a:spLocks noGrp="1"/>
          </p:cNvSpPr>
          <p:nvPr>
            <p:ph type="sldNum" idx="12"/>
          </p:nvPr>
        </p:nvSpPr>
        <p:spPr>
          <a:xfrm>
            <a:off x="7663603" y="7008174"/>
            <a:ext cx="2495100" cy="4026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403"/>
              <a:buFont typeface="Calibri"/>
              <a:buNone/>
              <a:defRPr sz="14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64516" y="654214"/>
            <a:ext cx="9964500" cy="841800"/>
          </a:xfrm>
          <a:prstGeom prst="rect">
            <a:avLst/>
          </a:prstGeom>
          <a:noFill/>
          <a:ln>
            <a:noFill/>
          </a:ln>
        </p:spPr>
        <p:txBody>
          <a:bodyPr spcFirstLastPara="1" wrap="square" lIns="101275" tIns="101275" rIns="101275" bIns="101275" anchor="t" anchorCtr="0"/>
          <a:lstStyle>
            <a:lvl1pPr marR="0" lvl="0" algn="l" rtl="0">
              <a:lnSpc>
                <a:spcPct val="100000"/>
              </a:lnSpc>
              <a:spcBef>
                <a:spcPts val="0"/>
              </a:spcBef>
              <a:spcAft>
                <a:spcPts val="0"/>
              </a:spcAft>
              <a:buClr>
                <a:schemeClr val="dk1"/>
              </a:buClr>
              <a:buSzPts val="1600"/>
              <a:buFont typeface="Arial"/>
              <a:buNone/>
              <a:defRPr sz="31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1600"/>
              <a:buFont typeface="Arial"/>
              <a:buNone/>
              <a:defRPr sz="3100">
                <a:solidFill>
                  <a:schemeClr val="dk1"/>
                </a:solidFill>
              </a:defRPr>
            </a:lvl2pPr>
            <a:lvl3pPr lvl="2" rtl="0">
              <a:spcBef>
                <a:spcPts val="0"/>
              </a:spcBef>
              <a:spcAft>
                <a:spcPts val="0"/>
              </a:spcAft>
              <a:buClr>
                <a:schemeClr val="dk1"/>
              </a:buClr>
              <a:buSzPts val="1600"/>
              <a:buFont typeface="Arial"/>
              <a:buNone/>
              <a:defRPr sz="3100">
                <a:solidFill>
                  <a:schemeClr val="dk1"/>
                </a:solidFill>
              </a:defRPr>
            </a:lvl3pPr>
            <a:lvl4pPr lvl="3" rtl="0">
              <a:spcBef>
                <a:spcPts val="0"/>
              </a:spcBef>
              <a:spcAft>
                <a:spcPts val="0"/>
              </a:spcAft>
              <a:buClr>
                <a:schemeClr val="dk1"/>
              </a:buClr>
              <a:buSzPts val="1600"/>
              <a:buFont typeface="Arial"/>
              <a:buNone/>
              <a:defRPr sz="3100">
                <a:solidFill>
                  <a:schemeClr val="dk1"/>
                </a:solidFill>
              </a:defRPr>
            </a:lvl4pPr>
            <a:lvl5pPr lvl="4" rtl="0">
              <a:spcBef>
                <a:spcPts val="0"/>
              </a:spcBef>
              <a:spcAft>
                <a:spcPts val="0"/>
              </a:spcAft>
              <a:buClr>
                <a:schemeClr val="dk1"/>
              </a:buClr>
              <a:buSzPts val="1600"/>
              <a:buFont typeface="Arial"/>
              <a:buNone/>
              <a:defRPr sz="3100">
                <a:solidFill>
                  <a:schemeClr val="dk1"/>
                </a:solidFill>
              </a:defRPr>
            </a:lvl5pPr>
            <a:lvl6pPr lvl="5" rtl="0">
              <a:spcBef>
                <a:spcPts val="0"/>
              </a:spcBef>
              <a:spcAft>
                <a:spcPts val="0"/>
              </a:spcAft>
              <a:buClr>
                <a:schemeClr val="dk1"/>
              </a:buClr>
              <a:buSzPts val="1600"/>
              <a:buFont typeface="Arial"/>
              <a:buNone/>
              <a:defRPr sz="3100">
                <a:solidFill>
                  <a:schemeClr val="dk1"/>
                </a:solidFill>
              </a:defRPr>
            </a:lvl6pPr>
            <a:lvl7pPr lvl="6" rtl="0">
              <a:spcBef>
                <a:spcPts val="0"/>
              </a:spcBef>
              <a:spcAft>
                <a:spcPts val="0"/>
              </a:spcAft>
              <a:buClr>
                <a:schemeClr val="dk1"/>
              </a:buClr>
              <a:buSzPts val="1600"/>
              <a:buFont typeface="Arial"/>
              <a:buNone/>
              <a:defRPr sz="3100">
                <a:solidFill>
                  <a:schemeClr val="dk1"/>
                </a:solidFill>
              </a:defRPr>
            </a:lvl7pPr>
            <a:lvl8pPr lvl="7" rtl="0">
              <a:spcBef>
                <a:spcPts val="0"/>
              </a:spcBef>
              <a:spcAft>
                <a:spcPts val="0"/>
              </a:spcAft>
              <a:buClr>
                <a:schemeClr val="dk1"/>
              </a:buClr>
              <a:buSzPts val="1600"/>
              <a:buFont typeface="Arial"/>
              <a:buNone/>
              <a:defRPr sz="3100">
                <a:solidFill>
                  <a:schemeClr val="dk1"/>
                </a:solidFill>
              </a:defRPr>
            </a:lvl8pPr>
            <a:lvl9pPr lvl="8" rtl="0">
              <a:spcBef>
                <a:spcPts val="0"/>
              </a:spcBef>
              <a:spcAft>
                <a:spcPts val="0"/>
              </a:spcAft>
              <a:buClr>
                <a:schemeClr val="dk1"/>
              </a:buClr>
              <a:buSzPts val="1600"/>
              <a:buFont typeface="Arial"/>
              <a:buNone/>
              <a:defRPr sz="3100">
                <a:solidFill>
                  <a:schemeClr val="dk1"/>
                </a:solidFill>
              </a:defRPr>
            </a:lvl9pPr>
          </a:lstStyle>
          <a:p>
            <a:endParaRPr/>
          </a:p>
        </p:txBody>
      </p:sp>
      <p:sp>
        <p:nvSpPr>
          <p:cNvPr id="121" name="Google Shape;121;p23"/>
          <p:cNvSpPr txBox="1">
            <a:spLocks noGrp="1"/>
          </p:cNvSpPr>
          <p:nvPr>
            <p:ph type="body" idx="1"/>
          </p:nvPr>
        </p:nvSpPr>
        <p:spPr>
          <a:xfrm>
            <a:off x="364516" y="1694210"/>
            <a:ext cx="9964500" cy="5022300"/>
          </a:xfrm>
          <a:prstGeom prst="rect">
            <a:avLst/>
          </a:prstGeom>
          <a:noFill/>
          <a:ln>
            <a:noFill/>
          </a:ln>
        </p:spPr>
        <p:txBody>
          <a:bodyPr spcFirstLastPara="1" wrap="square" lIns="101275" tIns="101275" rIns="101275" bIns="101275" anchor="t" anchorCtr="0"/>
          <a:lstStyle>
            <a:lvl1pPr marL="457200" marR="0" lvl="0" indent="-330200" algn="l" rtl="0">
              <a:lnSpc>
                <a:spcPct val="115000"/>
              </a:lnSpc>
              <a:spcBef>
                <a:spcPts val="0"/>
              </a:spcBef>
              <a:spcAft>
                <a:spcPts val="0"/>
              </a:spcAft>
              <a:buClr>
                <a:schemeClr val="dk2"/>
              </a:buClr>
              <a:buSzPts val="1600"/>
              <a:buFont typeface="Arial"/>
              <a:buChar char="●"/>
              <a:defRPr sz="2000" b="0" i="0" u="none" strike="noStrike" cap="none">
                <a:solidFill>
                  <a:schemeClr val="dk2"/>
                </a:solidFill>
                <a:latin typeface="Arial"/>
                <a:ea typeface="Arial"/>
                <a:cs typeface="Arial"/>
                <a:sym typeface="Arial"/>
              </a:defRPr>
            </a:lvl1pPr>
            <a:lvl2pPr marL="914400" marR="0" lvl="1" indent="-330200" algn="l" rtl="0">
              <a:lnSpc>
                <a:spcPct val="115000"/>
              </a:lnSpc>
              <a:spcBef>
                <a:spcPts val="17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17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17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17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17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17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17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1700"/>
              </a:spcBef>
              <a:spcAft>
                <a:spcPts val="170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122" name="Google Shape;122;p23"/>
          <p:cNvSpPr txBox="1">
            <a:spLocks noGrp="1"/>
          </p:cNvSpPr>
          <p:nvPr>
            <p:ph type="sldNum" idx="12"/>
          </p:nvPr>
        </p:nvSpPr>
        <p:spPr>
          <a:xfrm>
            <a:off x="9908068" y="6855215"/>
            <a:ext cx="641700" cy="578700"/>
          </a:xfrm>
          <a:prstGeom prst="rect">
            <a:avLst/>
          </a:prstGeom>
          <a:noFill/>
          <a:ln>
            <a:noFill/>
          </a:ln>
        </p:spPr>
        <p:txBody>
          <a:bodyPr spcFirstLastPara="1" wrap="square" lIns="101225" tIns="101225" rIns="101225" bIns="101225" anchor="ctr" anchorCtr="0">
            <a:noAutofit/>
          </a:bodyPr>
          <a:lstStyle>
            <a:lvl1pPr marL="0" marR="0" lvl="0" indent="0" algn="r" rtl="0">
              <a:spcBef>
                <a:spcPts val="0"/>
              </a:spcBef>
              <a:buNone/>
              <a:defRPr sz="1213" b="0" i="0" u="none" strike="noStrike" cap="none">
                <a:solidFill>
                  <a:schemeClr val="dk2"/>
                </a:solidFill>
                <a:latin typeface="Arial"/>
                <a:ea typeface="Arial"/>
                <a:cs typeface="Arial"/>
                <a:sym typeface="Arial"/>
              </a:defRPr>
            </a:lvl1pPr>
            <a:lvl2pPr marL="0" marR="0" lvl="1" indent="0" algn="r" rtl="0">
              <a:spcBef>
                <a:spcPts val="0"/>
              </a:spcBef>
              <a:buNone/>
              <a:defRPr sz="1213" b="0" i="0" u="none" strike="noStrike" cap="none">
                <a:solidFill>
                  <a:schemeClr val="dk2"/>
                </a:solidFill>
                <a:latin typeface="Arial"/>
                <a:ea typeface="Arial"/>
                <a:cs typeface="Arial"/>
                <a:sym typeface="Arial"/>
              </a:defRPr>
            </a:lvl2pPr>
            <a:lvl3pPr marL="0" marR="0" lvl="2" indent="0" algn="r" rtl="0">
              <a:spcBef>
                <a:spcPts val="0"/>
              </a:spcBef>
              <a:buNone/>
              <a:defRPr sz="1213" b="0" i="0" u="none" strike="noStrike" cap="none">
                <a:solidFill>
                  <a:schemeClr val="dk2"/>
                </a:solidFill>
                <a:latin typeface="Arial"/>
                <a:ea typeface="Arial"/>
                <a:cs typeface="Arial"/>
                <a:sym typeface="Arial"/>
              </a:defRPr>
            </a:lvl3pPr>
            <a:lvl4pPr marL="0" marR="0" lvl="3" indent="0" algn="r" rtl="0">
              <a:spcBef>
                <a:spcPts val="0"/>
              </a:spcBef>
              <a:buNone/>
              <a:defRPr sz="1213" b="0" i="0" u="none" strike="noStrike" cap="none">
                <a:solidFill>
                  <a:schemeClr val="dk2"/>
                </a:solidFill>
                <a:latin typeface="Arial"/>
                <a:ea typeface="Arial"/>
                <a:cs typeface="Arial"/>
                <a:sym typeface="Arial"/>
              </a:defRPr>
            </a:lvl4pPr>
            <a:lvl5pPr marL="0" marR="0" lvl="4" indent="0" algn="r" rtl="0">
              <a:spcBef>
                <a:spcPts val="0"/>
              </a:spcBef>
              <a:buNone/>
              <a:defRPr sz="1213" b="0" i="0" u="none" strike="noStrike" cap="none">
                <a:solidFill>
                  <a:schemeClr val="dk2"/>
                </a:solidFill>
                <a:latin typeface="Arial"/>
                <a:ea typeface="Arial"/>
                <a:cs typeface="Arial"/>
                <a:sym typeface="Arial"/>
              </a:defRPr>
            </a:lvl5pPr>
            <a:lvl6pPr marL="0" marR="0" lvl="5" indent="0" algn="r" rtl="0">
              <a:spcBef>
                <a:spcPts val="0"/>
              </a:spcBef>
              <a:buNone/>
              <a:defRPr sz="1213" b="0" i="0" u="none" strike="noStrike" cap="none">
                <a:solidFill>
                  <a:schemeClr val="dk2"/>
                </a:solidFill>
                <a:latin typeface="Arial"/>
                <a:ea typeface="Arial"/>
                <a:cs typeface="Arial"/>
                <a:sym typeface="Arial"/>
              </a:defRPr>
            </a:lvl6pPr>
            <a:lvl7pPr marL="0" marR="0" lvl="6" indent="0" algn="r" rtl="0">
              <a:spcBef>
                <a:spcPts val="0"/>
              </a:spcBef>
              <a:buNone/>
              <a:defRPr sz="1213" b="0" i="0" u="none" strike="noStrike" cap="none">
                <a:solidFill>
                  <a:schemeClr val="dk2"/>
                </a:solidFill>
                <a:latin typeface="Arial"/>
                <a:ea typeface="Arial"/>
                <a:cs typeface="Arial"/>
                <a:sym typeface="Arial"/>
              </a:defRPr>
            </a:lvl7pPr>
            <a:lvl8pPr marL="0" marR="0" lvl="7" indent="0" algn="r" rtl="0">
              <a:spcBef>
                <a:spcPts val="0"/>
              </a:spcBef>
              <a:buNone/>
              <a:defRPr sz="1213" b="0" i="0" u="none" strike="noStrike" cap="none">
                <a:solidFill>
                  <a:schemeClr val="dk2"/>
                </a:solidFill>
                <a:latin typeface="Arial"/>
                <a:ea typeface="Arial"/>
                <a:cs typeface="Arial"/>
                <a:sym typeface="Arial"/>
              </a:defRPr>
            </a:lvl8pPr>
            <a:lvl9pPr marL="0" marR="0" lvl="8" indent="0" algn="r" rtl="0">
              <a:spcBef>
                <a:spcPts val="0"/>
              </a:spcBef>
              <a:buNone/>
              <a:defRPr sz="121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33"/>
          <p:cNvSpPr txBox="1">
            <a:spLocks noGrp="1"/>
          </p:cNvSpPr>
          <p:nvPr>
            <p:ph type="title"/>
          </p:nvPr>
        </p:nvSpPr>
        <p:spPr>
          <a:xfrm>
            <a:off x="534670" y="302801"/>
            <a:ext cx="9624000" cy="12606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0" name="Google Shape;160;p33"/>
          <p:cNvSpPr txBox="1">
            <a:spLocks noGrp="1"/>
          </p:cNvSpPr>
          <p:nvPr>
            <p:ph type="body" idx="1"/>
          </p:nvPr>
        </p:nvSpPr>
        <p:spPr>
          <a:xfrm>
            <a:off x="534670" y="1764295"/>
            <a:ext cx="9624000" cy="49902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1" name="Google Shape;161;p33"/>
          <p:cNvSpPr txBox="1">
            <a:spLocks noGrp="1"/>
          </p:cNvSpPr>
          <p:nvPr>
            <p:ph type="dt" idx="10"/>
          </p:nvPr>
        </p:nvSpPr>
        <p:spPr>
          <a:xfrm>
            <a:off x="534670" y="7008174"/>
            <a:ext cx="2495100" cy="40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162" name="Google Shape;162;p33"/>
          <p:cNvSpPr txBox="1">
            <a:spLocks noGrp="1"/>
          </p:cNvSpPr>
          <p:nvPr>
            <p:ph type="ftr" idx="11"/>
          </p:nvPr>
        </p:nvSpPr>
        <p:spPr>
          <a:xfrm>
            <a:off x="3653580" y="7008174"/>
            <a:ext cx="3386100" cy="40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985"/>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163" name="Google Shape;163;p33"/>
          <p:cNvSpPr txBox="1">
            <a:spLocks noGrp="1"/>
          </p:cNvSpPr>
          <p:nvPr>
            <p:ph type="sldNum" idx="12"/>
          </p:nvPr>
        </p:nvSpPr>
        <p:spPr>
          <a:xfrm>
            <a:off x="7663603" y="7008174"/>
            <a:ext cx="2495100" cy="4026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323"/>
              <a:buFont typeface="Calibri"/>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45"/>
          <p:cNvSpPr txBox="1">
            <a:spLocks noGrp="1"/>
          </p:cNvSpPr>
          <p:nvPr>
            <p:ph type="title"/>
          </p:nvPr>
        </p:nvSpPr>
        <p:spPr>
          <a:xfrm>
            <a:off x="500062" y="504838"/>
            <a:ext cx="9691800" cy="295200"/>
          </a:xfrm>
          <a:prstGeom prst="rect">
            <a:avLst/>
          </a:prstGeom>
          <a:noFill/>
          <a:ln>
            <a:noFill/>
          </a:ln>
        </p:spPr>
        <p:txBody>
          <a:bodyPr spcFirstLastPara="1" wrap="square" lIns="91375" tIns="91375" rIns="91375" bIns="91375" anchor="t" anchorCtr="0"/>
          <a:lstStyle>
            <a:lvl1pPr marR="0" lvl="0" algn="l" rtl="0">
              <a:lnSpc>
                <a:spcPct val="100000"/>
              </a:lnSpc>
              <a:spcBef>
                <a:spcPts val="0"/>
              </a:spcBef>
              <a:spcAft>
                <a:spcPts val="0"/>
              </a:spcAft>
              <a:buClr>
                <a:schemeClr val="lt1"/>
              </a:buClr>
              <a:buSzPts val="1320"/>
              <a:buFont typeface="Arial"/>
              <a:buNone/>
              <a:defRPr sz="13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320"/>
              <a:buFont typeface="Arial"/>
              <a:buNone/>
              <a:defRPr sz="132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232" name="Google Shape;232;p45"/>
          <p:cNvSpPr txBox="1">
            <a:spLocks noGrp="1"/>
          </p:cNvSpPr>
          <p:nvPr>
            <p:ph type="body" idx="1"/>
          </p:nvPr>
        </p:nvSpPr>
        <p:spPr>
          <a:xfrm>
            <a:off x="500075" y="2052643"/>
            <a:ext cx="4478400" cy="4267200"/>
          </a:xfrm>
          <a:prstGeom prst="rect">
            <a:avLst/>
          </a:prstGeom>
          <a:noFill/>
          <a:ln>
            <a:noFill/>
          </a:ln>
        </p:spPr>
        <p:txBody>
          <a:bodyPr spcFirstLastPara="1" wrap="square" lIns="91375" tIns="91375" rIns="91375" bIns="91375" anchor="t" anchorCtr="0"/>
          <a:lstStyle>
            <a:lvl1pPr marL="457200" marR="0" lvl="0" indent="-312420" algn="l" rtl="0">
              <a:lnSpc>
                <a:spcPct val="120000"/>
              </a:lnSpc>
              <a:spcBef>
                <a:spcPts val="0"/>
              </a:spcBef>
              <a:spcAft>
                <a:spcPts val="0"/>
              </a:spcAft>
              <a:buClr>
                <a:srgbClr val="006AB0"/>
              </a:buClr>
              <a:buSzPts val="1320"/>
              <a:buFont typeface="Arial"/>
              <a:buChar char="•"/>
              <a:defRPr sz="1320" b="0" i="0" u="none" strike="noStrike" cap="none">
                <a:solidFill>
                  <a:srgbClr val="000000"/>
                </a:solidFill>
                <a:latin typeface="Arial"/>
                <a:ea typeface="Arial"/>
                <a:cs typeface="Arial"/>
                <a:sym typeface="Arial"/>
              </a:defRPr>
            </a:lvl1pPr>
            <a:lvl2pPr marL="914400" marR="0" lvl="1" indent="-312419" algn="l" rtl="0">
              <a:lnSpc>
                <a:spcPct val="120000"/>
              </a:lnSpc>
              <a:spcBef>
                <a:spcPts val="0"/>
              </a:spcBef>
              <a:spcAft>
                <a:spcPts val="0"/>
              </a:spcAft>
              <a:buClr>
                <a:srgbClr val="006AB0"/>
              </a:buClr>
              <a:buSzPts val="1320"/>
              <a:buFont typeface="Arial"/>
              <a:buChar char="•"/>
              <a:defRPr sz="1320" b="0" i="0" u="none" strike="noStrike" cap="none">
                <a:solidFill>
                  <a:srgbClr val="000000"/>
                </a:solidFill>
                <a:latin typeface="Arial"/>
                <a:ea typeface="Arial"/>
                <a:cs typeface="Arial"/>
                <a:sym typeface="Arial"/>
              </a:defRPr>
            </a:lvl2pPr>
            <a:lvl3pPr marL="1371600" marR="0" lvl="2" indent="-312419" algn="l" rtl="0">
              <a:lnSpc>
                <a:spcPct val="120000"/>
              </a:lnSpc>
              <a:spcBef>
                <a:spcPts val="0"/>
              </a:spcBef>
              <a:spcAft>
                <a:spcPts val="0"/>
              </a:spcAft>
              <a:buClr>
                <a:srgbClr val="006AB0"/>
              </a:buClr>
              <a:buSzPts val="1320"/>
              <a:buFont typeface="Arial"/>
              <a:buChar char="•"/>
              <a:defRPr sz="1320" b="0" i="0" u="none" strike="noStrike" cap="none">
                <a:solidFill>
                  <a:srgbClr val="000000"/>
                </a:solidFill>
                <a:latin typeface="Arial"/>
                <a:ea typeface="Arial"/>
                <a:cs typeface="Arial"/>
                <a:sym typeface="Arial"/>
              </a:defRPr>
            </a:lvl3pPr>
            <a:lvl4pPr marL="1828800" marR="0" lvl="3" indent="-312419" algn="l" rtl="0">
              <a:lnSpc>
                <a:spcPct val="120000"/>
              </a:lnSpc>
              <a:spcBef>
                <a:spcPts val="0"/>
              </a:spcBef>
              <a:spcAft>
                <a:spcPts val="0"/>
              </a:spcAft>
              <a:buClr>
                <a:srgbClr val="006AB0"/>
              </a:buClr>
              <a:buSzPts val="1320"/>
              <a:buFont typeface="Arial"/>
              <a:buChar char="•"/>
              <a:defRPr sz="1320" b="0" i="0" u="none" strike="noStrike" cap="none">
                <a:solidFill>
                  <a:srgbClr val="000000"/>
                </a:solidFill>
                <a:latin typeface="Arial"/>
                <a:ea typeface="Arial"/>
                <a:cs typeface="Arial"/>
                <a:sym typeface="Arial"/>
              </a:defRPr>
            </a:lvl4pPr>
            <a:lvl5pPr marL="2286000" marR="0" lvl="4" indent="-312420" algn="l" rtl="0">
              <a:lnSpc>
                <a:spcPct val="120000"/>
              </a:lnSpc>
              <a:spcBef>
                <a:spcPts val="0"/>
              </a:spcBef>
              <a:spcAft>
                <a:spcPts val="0"/>
              </a:spcAft>
              <a:buClr>
                <a:srgbClr val="006AB0"/>
              </a:buClr>
              <a:buSzPts val="1320"/>
              <a:buFont typeface="Arial"/>
              <a:buChar char="•"/>
              <a:defRPr sz="1320" b="0" i="0" u="none" strike="noStrike" cap="none">
                <a:solidFill>
                  <a:srgbClr val="000000"/>
                </a:solidFill>
                <a:latin typeface="Arial"/>
                <a:ea typeface="Arial"/>
                <a:cs typeface="Arial"/>
                <a:sym typeface="Arial"/>
              </a:defRPr>
            </a:lvl5pPr>
            <a:lvl6pPr marL="2743200" marR="0" lvl="5" indent="-312420" algn="l" rtl="0">
              <a:lnSpc>
                <a:spcPct val="100000"/>
              </a:lnSpc>
              <a:spcBef>
                <a:spcPts val="460"/>
              </a:spcBef>
              <a:spcAft>
                <a:spcPts val="0"/>
              </a:spcAft>
              <a:buClr>
                <a:schemeClr val="dk1"/>
              </a:buClr>
              <a:buSzPts val="1320"/>
              <a:buFont typeface="Arial"/>
              <a:buChar char="•"/>
              <a:defRPr sz="1320" b="0" i="0" u="none" strike="noStrike" cap="none">
                <a:solidFill>
                  <a:srgbClr val="000000"/>
                </a:solidFill>
                <a:latin typeface="Arial"/>
                <a:ea typeface="Arial"/>
                <a:cs typeface="Arial"/>
                <a:sym typeface="Arial"/>
              </a:defRPr>
            </a:lvl6pPr>
            <a:lvl7pPr marL="3200400" marR="0" lvl="6" indent="-312420" algn="l" rtl="0">
              <a:lnSpc>
                <a:spcPct val="100000"/>
              </a:lnSpc>
              <a:spcBef>
                <a:spcPts val="460"/>
              </a:spcBef>
              <a:spcAft>
                <a:spcPts val="0"/>
              </a:spcAft>
              <a:buClr>
                <a:schemeClr val="dk1"/>
              </a:buClr>
              <a:buSzPts val="1320"/>
              <a:buFont typeface="Arial"/>
              <a:buChar char="•"/>
              <a:defRPr sz="1320" b="0" i="0" u="none" strike="noStrike" cap="none">
                <a:solidFill>
                  <a:srgbClr val="000000"/>
                </a:solidFill>
                <a:latin typeface="Arial"/>
                <a:ea typeface="Arial"/>
                <a:cs typeface="Arial"/>
                <a:sym typeface="Arial"/>
              </a:defRPr>
            </a:lvl7pPr>
            <a:lvl8pPr marL="3657600" marR="0" lvl="7" indent="-312420" algn="l" rtl="0">
              <a:lnSpc>
                <a:spcPct val="100000"/>
              </a:lnSpc>
              <a:spcBef>
                <a:spcPts val="460"/>
              </a:spcBef>
              <a:spcAft>
                <a:spcPts val="0"/>
              </a:spcAft>
              <a:buClr>
                <a:schemeClr val="dk1"/>
              </a:buClr>
              <a:buSzPts val="1320"/>
              <a:buFont typeface="Arial"/>
              <a:buChar char="•"/>
              <a:defRPr sz="1320" b="0" i="0" u="none" strike="noStrike" cap="none">
                <a:solidFill>
                  <a:srgbClr val="000000"/>
                </a:solidFill>
                <a:latin typeface="Arial"/>
                <a:ea typeface="Arial"/>
                <a:cs typeface="Arial"/>
                <a:sym typeface="Arial"/>
              </a:defRPr>
            </a:lvl8pPr>
            <a:lvl9pPr marL="4114800" marR="0" lvl="8" indent="-312420" algn="l" rtl="0">
              <a:lnSpc>
                <a:spcPct val="100000"/>
              </a:lnSpc>
              <a:spcBef>
                <a:spcPts val="460"/>
              </a:spcBef>
              <a:spcAft>
                <a:spcPts val="0"/>
              </a:spcAft>
              <a:buClr>
                <a:schemeClr val="dk1"/>
              </a:buClr>
              <a:buSzPts val="1320"/>
              <a:buFont typeface="Arial"/>
              <a:buChar char="•"/>
              <a:defRPr sz="132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48"/>
          <p:cNvSpPr txBox="1">
            <a:spLocks noGrp="1"/>
          </p:cNvSpPr>
          <p:nvPr>
            <p:ph type="title"/>
          </p:nvPr>
        </p:nvSpPr>
        <p:spPr>
          <a:xfrm>
            <a:off x="500063" y="504825"/>
            <a:ext cx="9691800" cy="295500"/>
          </a:xfrm>
          <a:prstGeom prst="rect">
            <a:avLst/>
          </a:prstGeom>
          <a:noFill/>
          <a:ln>
            <a:noFill/>
          </a:ln>
        </p:spPr>
        <p:txBody>
          <a:bodyPr spcFirstLastPara="1" wrap="square" lIns="91425" tIns="91425" rIns="91425" bIns="91425" anchor="t" anchorCtr="0"/>
          <a:lstStyle>
            <a:lvl1pPr marR="0" lvl="0" algn="l" rtl="0">
              <a:lnSpc>
                <a:spcPct val="100190"/>
              </a:lnSpc>
              <a:spcBef>
                <a:spcPts val="0"/>
              </a:spcBef>
              <a:spcAft>
                <a:spcPts val="0"/>
              </a:spcAft>
              <a:buClr>
                <a:srgbClr val="7FA8D6"/>
              </a:buClr>
              <a:buSzPts val="1400"/>
              <a:buFont typeface="Arial"/>
              <a:buNone/>
              <a:defRPr sz="163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63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63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63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63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63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63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63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637" b="0" i="0" u="none" strike="noStrike" cap="none">
                <a:solidFill>
                  <a:srgbClr val="000000"/>
                </a:solidFill>
                <a:latin typeface="Arial"/>
                <a:ea typeface="Arial"/>
                <a:cs typeface="Arial"/>
                <a:sym typeface="Arial"/>
              </a:defRPr>
            </a:lvl9pPr>
          </a:lstStyle>
          <a:p>
            <a:endParaRPr/>
          </a:p>
        </p:txBody>
      </p:sp>
      <p:sp>
        <p:nvSpPr>
          <p:cNvPr id="243" name="Google Shape;243;p48"/>
          <p:cNvSpPr txBox="1">
            <a:spLocks noGrp="1"/>
          </p:cNvSpPr>
          <p:nvPr>
            <p:ph type="body" idx="1"/>
          </p:nvPr>
        </p:nvSpPr>
        <p:spPr>
          <a:xfrm>
            <a:off x="500064" y="2052639"/>
            <a:ext cx="6802200" cy="4267200"/>
          </a:xfrm>
          <a:prstGeom prst="rect">
            <a:avLst/>
          </a:prstGeom>
          <a:noFill/>
          <a:ln>
            <a:noFill/>
          </a:ln>
        </p:spPr>
        <p:txBody>
          <a:bodyPr spcFirstLastPara="1" wrap="square" lIns="91425" tIns="91425" rIns="91425" bIns="91425" anchor="t" anchorCtr="0"/>
          <a:lstStyle>
            <a:lvl1pPr marL="457200" marR="0" lvl="0" indent="-317500" algn="l" rtl="0">
              <a:lnSpc>
                <a:spcPct val="116857"/>
              </a:lnSpc>
              <a:spcBef>
                <a:spcPts val="0"/>
              </a:spcBef>
              <a:spcAft>
                <a:spcPts val="0"/>
              </a:spcAft>
              <a:buClr>
                <a:schemeClr val="dk2"/>
              </a:buClr>
              <a:buSzPts val="1400"/>
              <a:buFont typeface="Arial"/>
              <a:buChar char="•"/>
              <a:defRPr sz="1637" b="0" i="0" u="none" strike="noStrike" cap="none">
                <a:solidFill>
                  <a:srgbClr val="000000"/>
                </a:solidFill>
                <a:latin typeface="Arial"/>
                <a:ea typeface="Arial"/>
                <a:cs typeface="Arial"/>
                <a:sym typeface="Arial"/>
              </a:defRPr>
            </a:lvl1pPr>
            <a:lvl2pPr marL="914400" marR="0" lvl="1" indent="-317500" algn="l" rtl="0">
              <a:lnSpc>
                <a:spcPct val="116857"/>
              </a:lnSpc>
              <a:spcBef>
                <a:spcPts val="0"/>
              </a:spcBef>
              <a:spcAft>
                <a:spcPts val="0"/>
              </a:spcAft>
              <a:buClr>
                <a:schemeClr val="dk2"/>
              </a:buClr>
              <a:buSzPts val="1400"/>
              <a:buFont typeface="Arial"/>
              <a:buChar char="•"/>
              <a:defRPr sz="1637" b="0" i="0" u="none" strike="noStrike" cap="none">
                <a:solidFill>
                  <a:srgbClr val="000000"/>
                </a:solidFill>
                <a:latin typeface="Arial"/>
                <a:ea typeface="Arial"/>
                <a:cs typeface="Arial"/>
                <a:sym typeface="Arial"/>
              </a:defRPr>
            </a:lvl2pPr>
            <a:lvl3pPr marL="1371600" marR="0" lvl="2" indent="-317500" algn="l" rtl="0">
              <a:lnSpc>
                <a:spcPct val="116857"/>
              </a:lnSpc>
              <a:spcBef>
                <a:spcPts val="0"/>
              </a:spcBef>
              <a:spcAft>
                <a:spcPts val="0"/>
              </a:spcAft>
              <a:buClr>
                <a:schemeClr val="dk2"/>
              </a:buClr>
              <a:buSzPts val="1400"/>
              <a:buFont typeface="Arial"/>
              <a:buChar char="•"/>
              <a:defRPr sz="1637" b="0" i="0" u="none" strike="noStrike" cap="none">
                <a:solidFill>
                  <a:srgbClr val="000000"/>
                </a:solidFill>
                <a:latin typeface="Arial"/>
                <a:ea typeface="Arial"/>
                <a:cs typeface="Arial"/>
                <a:sym typeface="Arial"/>
              </a:defRPr>
            </a:lvl3pPr>
            <a:lvl4pPr marL="1828800" marR="0" lvl="3" indent="-317500" algn="l" rtl="0">
              <a:lnSpc>
                <a:spcPct val="116857"/>
              </a:lnSpc>
              <a:spcBef>
                <a:spcPts val="0"/>
              </a:spcBef>
              <a:spcAft>
                <a:spcPts val="0"/>
              </a:spcAft>
              <a:buClr>
                <a:schemeClr val="dk2"/>
              </a:buClr>
              <a:buSzPts val="1400"/>
              <a:buFont typeface="Arial"/>
              <a:buChar char="•"/>
              <a:defRPr sz="1637" b="0" i="0" u="none" strike="noStrike" cap="none">
                <a:solidFill>
                  <a:srgbClr val="000000"/>
                </a:solidFill>
                <a:latin typeface="Arial"/>
                <a:ea typeface="Arial"/>
                <a:cs typeface="Arial"/>
                <a:sym typeface="Arial"/>
              </a:defRPr>
            </a:lvl4pPr>
            <a:lvl5pPr marL="2286000" marR="0" lvl="4" indent="-317500" algn="l" rtl="0">
              <a:lnSpc>
                <a:spcPct val="116857"/>
              </a:lnSpc>
              <a:spcBef>
                <a:spcPts val="0"/>
              </a:spcBef>
              <a:spcAft>
                <a:spcPts val="0"/>
              </a:spcAft>
              <a:buClr>
                <a:schemeClr val="dk2"/>
              </a:buClr>
              <a:buSzPts val="1400"/>
              <a:buFont typeface="Arial"/>
              <a:buChar char="•"/>
              <a:defRPr sz="1637"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637"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637"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637"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637"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sp>
        <p:nvSpPr>
          <p:cNvPr id="249" name="Google Shape;249;p50"/>
          <p:cNvSpPr txBox="1">
            <a:spLocks noGrp="1"/>
          </p:cNvSpPr>
          <p:nvPr>
            <p:ph type="title"/>
          </p:nvPr>
        </p:nvSpPr>
        <p:spPr>
          <a:xfrm>
            <a:off x="2230167" y="470198"/>
            <a:ext cx="6233100" cy="184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5400" b="1" i="0" u="none" strike="noStrike" cap="none">
                <a:solidFill>
                  <a:srgbClr val="2A6D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0" name="Google Shape;250;p50"/>
          <p:cNvSpPr txBox="1">
            <a:spLocks noGrp="1"/>
          </p:cNvSpPr>
          <p:nvPr>
            <p:ph type="body" idx="1"/>
          </p:nvPr>
        </p:nvSpPr>
        <p:spPr>
          <a:xfrm>
            <a:off x="669526" y="2691613"/>
            <a:ext cx="9354300" cy="3467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251" name="Google Shape;251;p50"/>
          <p:cNvSpPr txBox="1">
            <a:spLocks noGrp="1"/>
          </p:cNvSpPr>
          <p:nvPr>
            <p:ph type="ftr" idx="11"/>
          </p:nvPr>
        </p:nvSpPr>
        <p:spPr>
          <a:xfrm>
            <a:off x="3635756" y="7031975"/>
            <a:ext cx="3421800" cy="378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rgbClr val="888888"/>
              </a:buClr>
              <a:buSzPts val="1400"/>
              <a:buFont typeface="Calibri"/>
              <a:buNone/>
              <a:defRPr sz="1985"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252" name="Google Shape;252;p50"/>
          <p:cNvSpPr txBox="1">
            <a:spLocks noGrp="1"/>
          </p:cNvSpPr>
          <p:nvPr>
            <p:ph type="dt" idx="10"/>
          </p:nvPr>
        </p:nvSpPr>
        <p:spPr>
          <a:xfrm>
            <a:off x="534670" y="7031975"/>
            <a:ext cx="2459400" cy="378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888888"/>
              </a:buClr>
              <a:buSzPts val="1400"/>
              <a:buFont typeface="Calibri"/>
              <a:buNone/>
              <a:defRPr sz="1985"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985" b="0" i="0" u="none" strike="noStrike" cap="none">
                <a:solidFill>
                  <a:schemeClr val="dk1"/>
                </a:solidFill>
                <a:latin typeface="Calibri"/>
                <a:ea typeface="Calibri"/>
                <a:cs typeface="Calibri"/>
                <a:sym typeface="Calibri"/>
              </a:defRPr>
            </a:lvl9pPr>
          </a:lstStyle>
          <a:p>
            <a:endParaRPr/>
          </a:p>
        </p:txBody>
      </p:sp>
      <p:sp>
        <p:nvSpPr>
          <p:cNvPr id="253" name="Google Shape;253;p50"/>
          <p:cNvSpPr txBox="1">
            <a:spLocks noGrp="1"/>
          </p:cNvSpPr>
          <p:nvPr>
            <p:ph type="sldNum" idx="12"/>
          </p:nvPr>
        </p:nvSpPr>
        <p:spPr>
          <a:xfrm>
            <a:off x="7699248" y="7031975"/>
            <a:ext cx="2459400" cy="378000"/>
          </a:xfrm>
          <a:prstGeom prst="rect">
            <a:avLst/>
          </a:prstGeom>
          <a:noFill/>
          <a:ln>
            <a:noFill/>
          </a:ln>
        </p:spPr>
        <p:txBody>
          <a:bodyPr spcFirstLastPara="1" wrap="square" lIns="0" tIns="0" rIns="0" bIns="0" anchor="t" anchorCtr="0">
            <a:noAutofit/>
          </a:bodyPr>
          <a:lstStyle>
            <a:lvl1pPr marL="0" marR="0" lvl="0"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985"/>
              <a:buFont typeface="Calibri"/>
              <a:buNone/>
              <a:defRPr sz="198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pic>
        <p:nvPicPr>
          <p:cNvPr id="289" name="Google Shape;289;p56"/>
          <p:cNvPicPr preferRelativeResize="0"/>
          <p:nvPr/>
        </p:nvPicPr>
        <p:blipFill rotWithShape="1">
          <a:blip r:embed="rId3">
            <a:alphaModFix/>
          </a:blip>
          <a:srcRect/>
          <a:stretch/>
        </p:blipFill>
        <p:spPr>
          <a:xfrm>
            <a:off x="-51415" y="-35890"/>
            <a:ext cx="10796229" cy="7634630"/>
          </a:xfrm>
          <a:prstGeom prst="rect">
            <a:avLst/>
          </a:prstGeom>
          <a:noFill/>
          <a:ln>
            <a:noFill/>
          </a:ln>
        </p:spPr>
      </p:pic>
      <p:sp>
        <p:nvSpPr>
          <p:cNvPr id="290" name="Google Shape;290;p56"/>
          <p:cNvSpPr txBox="1">
            <a:spLocks noGrp="1"/>
          </p:cNvSpPr>
          <p:nvPr>
            <p:ph type="title"/>
          </p:nvPr>
        </p:nvSpPr>
        <p:spPr>
          <a:xfrm>
            <a:off x="500062" y="5677612"/>
            <a:ext cx="9691800" cy="587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1400"/>
              <a:buFont typeface="Arial"/>
              <a:buNone/>
              <a:defRPr sz="4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91" name="Google Shape;291;p56"/>
          <p:cNvSpPr txBox="1">
            <a:spLocks noGrp="1"/>
          </p:cNvSpPr>
          <p:nvPr>
            <p:ph type="body" idx="1"/>
          </p:nvPr>
        </p:nvSpPr>
        <p:spPr>
          <a:xfrm>
            <a:off x="500062" y="6379837"/>
            <a:ext cx="9710700" cy="684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7FA8D6"/>
              </a:buClr>
              <a:buSzPts val="1400"/>
              <a:buFont typeface="Arial"/>
              <a:buNone/>
              <a:defRPr sz="2800" b="0" i="0" u="none" strike="noStrike" cap="none">
                <a:solidFill>
                  <a:srgbClr val="7FA8D6"/>
                </a:solidFill>
                <a:latin typeface="Arial"/>
                <a:ea typeface="Arial"/>
                <a:cs typeface="Arial"/>
                <a:sym typeface="Arial"/>
              </a:defRPr>
            </a:lvl1pPr>
            <a:lvl2pPr marL="914400" marR="0" lvl="1" indent="-228600" algn="l" rtl="0">
              <a:lnSpc>
                <a:spcPct val="100000"/>
              </a:lnSpc>
              <a:spcBef>
                <a:spcPts val="0"/>
              </a:spcBef>
              <a:spcAft>
                <a:spcPts val="0"/>
              </a:spcAft>
              <a:buClr>
                <a:srgbClr val="7FA8D6"/>
              </a:buClr>
              <a:buSzPts val="1400"/>
              <a:buFont typeface="Arial"/>
              <a:buNone/>
              <a:defRPr sz="2800" b="0" i="0" u="none" strike="noStrike" cap="none">
                <a:solidFill>
                  <a:srgbClr val="7FA8D6"/>
                </a:solidFill>
                <a:latin typeface="Arial"/>
                <a:ea typeface="Arial"/>
                <a:cs typeface="Arial"/>
                <a:sym typeface="Arial"/>
              </a:defRPr>
            </a:lvl2pPr>
            <a:lvl3pPr marL="1371600" marR="0" lvl="2" indent="-228600" algn="l" rtl="0">
              <a:lnSpc>
                <a:spcPct val="100000"/>
              </a:lnSpc>
              <a:spcBef>
                <a:spcPts val="0"/>
              </a:spcBef>
              <a:spcAft>
                <a:spcPts val="0"/>
              </a:spcAft>
              <a:buClr>
                <a:srgbClr val="7FA8D6"/>
              </a:buClr>
              <a:buSzPts val="1400"/>
              <a:buFont typeface="Arial"/>
              <a:buNone/>
              <a:defRPr sz="2800" b="0" i="0" u="none" strike="noStrike" cap="none">
                <a:solidFill>
                  <a:srgbClr val="7FA8D6"/>
                </a:solidFill>
                <a:latin typeface="Arial"/>
                <a:ea typeface="Arial"/>
                <a:cs typeface="Arial"/>
                <a:sym typeface="Arial"/>
              </a:defRPr>
            </a:lvl3pPr>
            <a:lvl4pPr marL="1828800" marR="0" lvl="3" indent="-228600" algn="l" rtl="0">
              <a:lnSpc>
                <a:spcPct val="100000"/>
              </a:lnSpc>
              <a:spcBef>
                <a:spcPts val="0"/>
              </a:spcBef>
              <a:spcAft>
                <a:spcPts val="0"/>
              </a:spcAft>
              <a:buClr>
                <a:srgbClr val="7FA8D6"/>
              </a:buClr>
              <a:buSzPts val="1400"/>
              <a:buFont typeface="Arial"/>
              <a:buNone/>
              <a:defRPr sz="2800" b="0" i="0" u="none" strike="noStrike" cap="none">
                <a:solidFill>
                  <a:srgbClr val="7FA8D6"/>
                </a:solidFill>
                <a:latin typeface="Arial"/>
                <a:ea typeface="Arial"/>
                <a:cs typeface="Arial"/>
                <a:sym typeface="Arial"/>
              </a:defRPr>
            </a:lvl4pPr>
            <a:lvl5pPr marL="2286000" marR="0" lvl="4" indent="-228600" algn="l" rtl="0">
              <a:lnSpc>
                <a:spcPct val="100000"/>
              </a:lnSpc>
              <a:spcBef>
                <a:spcPts val="0"/>
              </a:spcBef>
              <a:spcAft>
                <a:spcPts val="0"/>
              </a:spcAft>
              <a:buClr>
                <a:srgbClr val="7FA8D6"/>
              </a:buClr>
              <a:buSzPts val="1400"/>
              <a:buFont typeface="Arial"/>
              <a:buNone/>
              <a:defRPr sz="2800" b="0" i="0" u="none" strike="noStrike" cap="none">
                <a:solidFill>
                  <a:srgbClr val="7FA8D6"/>
                </a:solidFill>
                <a:latin typeface="Arial"/>
                <a:ea typeface="Arial"/>
                <a:cs typeface="Arial"/>
                <a:sym typeface="Arial"/>
              </a:defRPr>
            </a:lvl5pPr>
            <a:lvl6pPr marL="2743200" marR="0" lvl="5" indent="-317500" algn="l" rtl="0">
              <a:lnSpc>
                <a:spcPct val="100000"/>
              </a:lnSpc>
              <a:spcBef>
                <a:spcPts val="0"/>
              </a:spcBef>
              <a:spcAft>
                <a:spcPts val="0"/>
              </a:spcAft>
              <a:buClr>
                <a:schemeClr val="dk1"/>
              </a:buClr>
              <a:buSzPts val="1400"/>
              <a:buFont typeface="Arial"/>
              <a:buChar char="●"/>
              <a:defRPr sz="2300" b="0" i="0" u="none" strike="noStrike" cap="none">
                <a:solidFill>
                  <a:schemeClr val="dk1"/>
                </a:solidFill>
                <a:latin typeface="Arial"/>
                <a:ea typeface="Arial"/>
                <a:cs typeface="Arial"/>
                <a:sym typeface="Arial"/>
              </a:defRPr>
            </a:lvl6pPr>
            <a:lvl7pPr marL="3200400" marR="0" lvl="6" indent="-317500" algn="l" rtl="0">
              <a:lnSpc>
                <a:spcPct val="100000"/>
              </a:lnSpc>
              <a:spcBef>
                <a:spcPts val="0"/>
              </a:spcBef>
              <a:spcAft>
                <a:spcPts val="0"/>
              </a:spcAft>
              <a:buClr>
                <a:schemeClr val="dk1"/>
              </a:buClr>
              <a:buSzPts val="1400"/>
              <a:buFont typeface="Arial"/>
              <a:buChar char="●"/>
              <a:defRPr sz="2300" b="0" i="0" u="none" strike="noStrike" cap="none">
                <a:solidFill>
                  <a:schemeClr val="dk1"/>
                </a:solidFill>
                <a:latin typeface="Arial"/>
                <a:ea typeface="Arial"/>
                <a:cs typeface="Arial"/>
                <a:sym typeface="Arial"/>
              </a:defRPr>
            </a:lvl7pPr>
            <a:lvl8pPr marL="3657600" marR="0" lvl="7" indent="-317500" algn="l" rtl="0">
              <a:lnSpc>
                <a:spcPct val="100000"/>
              </a:lnSpc>
              <a:spcBef>
                <a:spcPts val="0"/>
              </a:spcBef>
              <a:spcAft>
                <a:spcPts val="0"/>
              </a:spcAft>
              <a:buClr>
                <a:schemeClr val="dk1"/>
              </a:buClr>
              <a:buSzPts val="1400"/>
              <a:buFont typeface="Arial"/>
              <a:buChar char="●"/>
              <a:defRPr sz="2300" b="0" i="0" u="none" strike="noStrike" cap="none">
                <a:solidFill>
                  <a:schemeClr val="dk1"/>
                </a:solidFill>
                <a:latin typeface="Arial"/>
                <a:ea typeface="Arial"/>
                <a:cs typeface="Arial"/>
                <a:sym typeface="Arial"/>
              </a:defRPr>
            </a:lvl8pPr>
            <a:lvl9pPr marL="4114800" marR="0" lvl="8" indent="-317500" algn="l" rtl="0">
              <a:lnSpc>
                <a:spcPct val="100000"/>
              </a:lnSpc>
              <a:spcBef>
                <a:spcPts val="0"/>
              </a:spcBef>
              <a:spcAft>
                <a:spcPts val="0"/>
              </a:spcAft>
              <a:buClr>
                <a:schemeClr val="dk1"/>
              </a:buClr>
              <a:buSzPts val="1400"/>
              <a:buFont typeface="Arial"/>
              <a:buChar char="●"/>
              <a:defRPr sz="23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hyperlink" Target="http://www.jmir.org/2016/1/e15/"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researchgate.net/publication/229152407_Evaluating_online_diagnostic_decision_support_tools_for_the_clinical_setti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1.xml"/><Relationship Id="rId1" Type="http://schemas.openxmlformats.org/officeDocument/2006/relationships/slideLayout" Target="../slideLayouts/slideLayout40.xml"/><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40.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4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58"/>
          <p:cNvPicPr preferRelativeResize="0"/>
          <p:nvPr/>
        </p:nvPicPr>
        <p:blipFill rotWithShape="1">
          <a:blip r:embed="rId3">
            <a:alphaModFix/>
          </a:blip>
          <a:srcRect/>
          <a:stretch/>
        </p:blipFill>
        <p:spPr>
          <a:xfrm>
            <a:off x="0" y="-56805"/>
            <a:ext cx="10693400" cy="7674871"/>
          </a:xfrm>
          <a:prstGeom prst="rect">
            <a:avLst/>
          </a:prstGeom>
          <a:noFill/>
          <a:ln>
            <a:noFill/>
          </a:ln>
        </p:spPr>
      </p:pic>
      <p:sp>
        <p:nvSpPr>
          <p:cNvPr id="301" name="Google Shape;301;p58"/>
          <p:cNvSpPr txBox="1">
            <a:spLocks noGrp="1"/>
          </p:cNvSpPr>
          <p:nvPr>
            <p:ph type="ctrTitle"/>
          </p:nvPr>
        </p:nvSpPr>
        <p:spPr>
          <a:xfrm>
            <a:off x="755695" y="5206330"/>
            <a:ext cx="9244500" cy="1619100"/>
          </a:xfrm>
          <a:prstGeom prst="rect">
            <a:avLst/>
          </a:prstGeom>
          <a:noFill/>
          <a:ln>
            <a:noFill/>
          </a:ln>
        </p:spPr>
        <p:txBody>
          <a:bodyPr spcFirstLastPara="1" wrap="square" lIns="0" tIns="0" rIns="0" bIns="0" anchor="t" anchorCtr="0">
            <a:noAutofit/>
          </a:bodyPr>
          <a:lstStyle/>
          <a:p>
            <a:pPr marL="0" lvl="0" indent="0" algn="l" rtl="0">
              <a:lnSpc>
                <a:spcPct val="98842"/>
              </a:lnSpc>
              <a:spcBef>
                <a:spcPts val="0"/>
              </a:spcBef>
              <a:spcAft>
                <a:spcPts val="0"/>
              </a:spcAft>
              <a:buClr>
                <a:schemeClr val="lt1"/>
              </a:buClr>
              <a:buSzPts val="1400"/>
              <a:buNone/>
            </a:pPr>
            <a:endParaRPr sz="3975"/>
          </a:p>
          <a:p>
            <a:pPr marL="0" lvl="0" indent="0" algn="ctr" rtl="0">
              <a:lnSpc>
                <a:spcPct val="98842"/>
              </a:lnSpc>
              <a:spcBef>
                <a:spcPts val="0"/>
              </a:spcBef>
              <a:spcAft>
                <a:spcPts val="0"/>
              </a:spcAft>
              <a:buClr>
                <a:schemeClr val="lt1"/>
              </a:buClr>
              <a:buSzPts val="1400"/>
              <a:buNone/>
            </a:pPr>
            <a:r>
              <a:rPr lang="en-GB" sz="3975">
                <a:solidFill>
                  <a:srgbClr val="FFFFFF"/>
                </a:solidFill>
              </a:rPr>
              <a:t>Straight to the point of care</a:t>
            </a:r>
            <a:endParaRPr sz="3975">
              <a:solidFill>
                <a:srgbClr val="FFFFFF"/>
              </a:solidFill>
            </a:endParaRPr>
          </a:p>
        </p:txBody>
      </p:sp>
      <p:sp>
        <p:nvSpPr>
          <p:cNvPr id="302" name="Google Shape;302;p58"/>
          <p:cNvSpPr txBox="1">
            <a:spLocks noGrp="1"/>
          </p:cNvSpPr>
          <p:nvPr>
            <p:ph type="subTitle" idx="1"/>
          </p:nvPr>
        </p:nvSpPr>
        <p:spPr>
          <a:xfrm>
            <a:off x="1" y="6938084"/>
            <a:ext cx="10693500" cy="4251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006AB0"/>
              </a:buClr>
              <a:buSzPts val="525"/>
              <a:buFont typeface="Arial"/>
              <a:buNone/>
            </a:pPr>
            <a:r>
              <a:rPr lang="en-GB" sz="2100" b="1">
                <a:solidFill>
                  <a:schemeClr val="lt1"/>
                </a:solidFill>
                <a:latin typeface="Arial"/>
                <a:ea typeface="Arial"/>
                <a:cs typeface="Arial"/>
                <a:sym typeface="Arial"/>
              </a:rPr>
              <a:t>Ali Boukabache | </a:t>
            </a:r>
            <a:r>
              <a:rPr lang="en-GB" sz="2100">
                <a:solidFill>
                  <a:srgbClr val="FFFFFF"/>
                </a:solidFill>
                <a:latin typeface="Arial"/>
                <a:ea typeface="Arial"/>
                <a:cs typeface="Arial"/>
                <a:sym typeface="Arial"/>
              </a:rPr>
              <a:t>Training</a:t>
            </a:r>
            <a:r>
              <a:rPr lang="en-GB" sz="2100" i="0" u="none" strike="noStrike" cap="none">
                <a:solidFill>
                  <a:srgbClr val="FFFFFF"/>
                </a:solidFill>
                <a:latin typeface="Arial"/>
                <a:ea typeface="Arial"/>
                <a:cs typeface="Arial"/>
                <a:sym typeface="Arial"/>
              </a:rPr>
              <a:t> Manager, BMJ </a:t>
            </a:r>
            <a:r>
              <a:rPr lang="en-GB" sz="2100" b="1" i="0" u="none" strike="noStrike" cap="none">
                <a:solidFill>
                  <a:srgbClr val="FFFFFF"/>
                </a:solidFill>
                <a:latin typeface="Arial"/>
                <a:ea typeface="Arial"/>
                <a:cs typeface="Arial"/>
                <a:sym typeface="Arial"/>
              </a:rPr>
              <a:t>| </a:t>
            </a:r>
            <a:r>
              <a:rPr lang="en-GB" sz="2100">
                <a:solidFill>
                  <a:srgbClr val="FFFFFF"/>
                </a:solidFill>
                <a:latin typeface="Arial"/>
                <a:ea typeface="Arial"/>
                <a:cs typeface="Arial"/>
                <a:sym typeface="Arial"/>
              </a:rPr>
              <a:t>aboukabache</a:t>
            </a:r>
            <a:r>
              <a:rPr lang="en-GB" sz="2100" i="0" u="none" strike="noStrike" cap="none">
                <a:solidFill>
                  <a:srgbClr val="FFFFFF"/>
                </a:solidFill>
                <a:latin typeface="Arial"/>
                <a:ea typeface="Arial"/>
                <a:cs typeface="Arial"/>
                <a:sym typeface="Arial"/>
              </a:rPr>
              <a:t>@bmj.com</a:t>
            </a:r>
            <a:endParaRPr>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67"/>
          <p:cNvPicPr preferRelativeResize="0"/>
          <p:nvPr/>
        </p:nvPicPr>
        <p:blipFill rotWithShape="1">
          <a:blip r:embed="rId3">
            <a:alphaModFix/>
          </a:blip>
          <a:srcRect b="8667"/>
          <a:stretch/>
        </p:blipFill>
        <p:spPr>
          <a:xfrm>
            <a:off x="305859" y="-1"/>
            <a:ext cx="10081683" cy="7561262"/>
          </a:xfrm>
          <a:prstGeom prst="rect">
            <a:avLst/>
          </a:prstGeom>
          <a:noFill/>
          <a:ln>
            <a:noFill/>
          </a:ln>
        </p:spPr>
      </p:pic>
      <p:sp>
        <p:nvSpPr>
          <p:cNvPr id="386" name="Google Shape;386;p67"/>
          <p:cNvSpPr/>
          <p:nvPr/>
        </p:nvSpPr>
        <p:spPr>
          <a:xfrm>
            <a:off x="1186557" y="2907317"/>
            <a:ext cx="4160100" cy="34140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85"/>
              <a:buFont typeface="Arial"/>
              <a:buNone/>
            </a:pPr>
            <a:endParaRPr sz="1985" b="0" i="0" u="none" strike="noStrike" cap="none">
              <a:solidFill>
                <a:srgbClr val="000000"/>
              </a:solidFill>
              <a:latin typeface="Arial"/>
              <a:ea typeface="Arial"/>
              <a:cs typeface="Arial"/>
              <a:sym typeface="Arial"/>
            </a:endParaRPr>
          </a:p>
        </p:txBody>
      </p:sp>
      <p:sp>
        <p:nvSpPr>
          <p:cNvPr id="387" name="Google Shape;387;p67"/>
          <p:cNvSpPr/>
          <p:nvPr/>
        </p:nvSpPr>
        <p:spPr>
          <a:xfrm>
            <a:off x="8334008" y="23176"/>
            <a:ext cx="1111500" cy="2874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85"/>
              <a:buFont typeface="Arial"/>
              <a:buNone/>
            </a:pPr>
            <a:endParaRPr sz="1985" b="0" i="0" u="none" strike="noStrike" cap="none">
              <a:solidFill>
                <a:srgbClr val="000000"/>
              </a:solidFill>
              <a:latin typeface="Arial"/>
              <a:ea typeface="Arial"/>
              <a:cs typeface="Arial"/>
              <a:sym typeface="Arial"/>
            </a:endParaRPr>
          </a:p>
        </p:txBody>
      </p:sp>
      <p:sp>
        <p:nvSpPr>
          <p:cNvPr id="388" name="Google Shape;388;p67"/>
          <p:cNvSpPr/>
          <p:nvPr/>
        </p:nvSpPr>
        <p:spPr>
          <a:xfrm>
            <a:off x="7894875" y="595082"/>
            <a:ext cx="1989900" cy="1166400"/>
          </a:xfrm>
          <a:prstGeom prst="wedgeRoundRectCallout">
            <a:avLst>
              <a:gd name="adj1" fmla="val -184"/>
              <a:gd name="adj2" fmla="val -71009"/>
              <a:gd name="adj3" fmla="val 16667"/>
            </a:avLst>
          </a:prstGeom>
          <a:solidFill>
            <a:schemeClr val="lt1"/>
          </a:solid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A6EBB"/>
              </a:buClr>
              <a:buSzPts val="2315"/>
              <a:buFont typeface="Arial"/>
              <a:buNone/>
            </a:pPr>
            <a:r>
              <a:rPr lang="en-GB" sz="2315" b="0" i="0" u="none" strike="noStrike" cap="none">
                <a:solidFill>
                  <a:srgbClr val="2A6EBB"/>
                </a:solidFill>
                <a:latin typeface="Arial"/>
                <a:ea typeface="Arial"/>
                <a:cs typeface="Arial"/>
                <a:sym typeface="Arial"/>
              </a:rPr>
              <a:t>You may also register via this link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68" descr="Image result for best practice app"/>
          <p:cNvPicPr preferRelativeResize="0"/>
          <p:nvPr/>
        </p:nvPicPr>
        <p:blipFill rotWithShape="1">
          <a:blip r:embed="rId3">
            <a:alphaModFix/>
          </a:blip>
          <a:srcRect/>
          <a:stretch/>
        </p:blipFill>
        <p:spPr>
          <a:xfrm>
            <a:off x="755872" y="693375"/>
            <a:ext cx="1507042" cy="1507042"/>
          </a:xfrm>
          <a:prstGeom prst="rect">
            <a:avLst/>
          </a:prstGeom>
          <a:noFill/>
          <a:ln>
            <a:noFill/>
          </a:ln>
        </p:spPr>
      </p:pic>
      <p:sp>
        <p:nvSpPr>
          <p:cNvPr id="395" name="Google Shape;395;p68"/>
          <p:cNvSpPr txBox="1"/>
          <p:nvPr/>
        </p:nvSpPr>
        <p:spPr>
          <a:xfrm>
            <a:off x="755872" y="2719665"/>
            <a:ext cx="8897400" cy="3892500"/>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rgbClr val="000000"/>
              </a:buClr>
              <a:buSzPts val="2183"/>
              <a:buFont typeface="Arial"/>
              <a:buNone/>
            </a:pPr>
            <a:r>
              <a:rPr lang="en-GB" sz="2183" b="0" i="0" u="none" strike="noStrike" cap="none">
                <a:solidFill>
                  <a:srgbClr val="000000"/>
                </a:solidFill>
                <a:latin typeface="Arial"/>
                <a:ea typeface="Arial"/>
                <a:cs typeface="Arial"/>
                <a:sym typeface="Arial"/>
              </a:rPr>
              <a:t>1.</a:t>
            </a:r>
            <a:r>
              <a:rPr lang="en-GB" sz="2183" b="0" i="0" u="none" strike="noStrike" cap="none">
                <a:solidFill>
                  <a:srgbClr val="2A6EBB"/>
                </a:solidFill>
                <a:latin typeface="Arial"/>
                <a:ea typeface="Arial"/>
                <a:cs typeface="Arial"/>
                <a:sym typeface="Arial"/>
              </a:rPr>
              <a:t> Search “</a:t>
            </a:r>
            <a:r>
              <a:rPr lang="en-GB" sz="2183" b="0" i="0" u="none" strike="noStrike" cap="none">
                <a:solidFill>
                  <a:srgbClr val="000000"/>
                </a:solidFill>
                <a:latin typeface="Arial"/>
                <a:ea typeface="Arial"/>
                <a:cs typeface="Arial"/>
                <a:sym typeface="Arial"/>
              </a:rPr>
              <a:t>BMJ Best Practice</a:t>
            </a:r>
            <a:r>
              <a:rPr lang="en-GB" sz="2183" b="0" i="0" u="none" strike="noStrike" cap="none">
                <a:solidFill>
                  <a:srgbClr val="2A6EBB"/>
                </a:solidFill>
                <a:latin typeface="Arial"/>
                <a:ea typeface="Arial"/>
                <a:cs typeface="Arial"/>
                <a:sym typeface="Arial"/>
              </a:rPr>
              <a:t>” on                              OR</a:t>
            </a:r>
            <a:endParaRPr/>
          </a:p>
          <a:p>
            <a:pPr marL="0" marR="0" lvl="0" indent="0" algn="l" rtl="0">
              <a:lnSpc>
                <a:spcPct val="150000"/>
              </a:lnSpc>
              <a:spcBef>
                <a:spcPts val="0"/>
              </a:spcBef>
              <a:spcAft>
                <a:spcPts val="0"/>
              </a:spcAft>
              <a:buClr>
                <a:srgbClr val="000000"/>
              </a:buClr>
              <a:buSzPts val="2183"/>
              <a:buFont typeface="Arial"/>
              <a:buNone/>
            </a:pPr>
            <a:r>
              <a:rPr lang="en-GB" sz="2183" b="0" i="0" u="none" strike="noStrike" cap="none">
                <a:solidFill>
                  <a:srgbClr val="000000"/>
                </a:solidFill>
                <a:latin typeface="Arial"/>
                <a:ea typeface="Arial"/>
                <a:cs typeface="Arial"/>
                <a:sym typeface="Arial"/>
              </a:rPr>
              <a:t>2. </a:t>
            </a:r>
            <a:r>
              <a:rPr lang="en-GB" sz="2183" b="0" i="0" u="none" strike="noStrike" cap="none">
                <a:solidFill>
                  <a:srgbClr val="2A6EBB"/>
                </a:solidFill>
                <a:latin typeface="Arial"/>
                <a:ea typeface="Arial"/>
                <a:cs typeface="Arial"/>
                <a:sym typeface="Arial"/>
              </a:rPr>
              <a:t>Download </a:t>
            </a:r>
            <a:r>
              <a:rPr lang="en-GB" sz="2183" b="0" i="0" u="none" strike="noStrike" cap="none">
                <a:solidFill>
                  <a:srgbClr val="000000"/>
                </a:solidFill>
                <a:latin typeface="Arial"/>
                <a:ea typeface="Arial"/>
                <a:cs typeface="Arial"/>
                <a:sym typeface="Arial"/>
              </a:rPr>
              <a:t>the app</a:t>
            </a:r>
            <a:endParaRPr/>
          </a:p>
          <a:p>
            <a:pPr marL="0" marR="0" lvl="0" indent="0" algn="l" rtl="0">
              <a:lnSpc>
                <a:spcPct val="150000"/>
              </a:lnSpc>
              <a:spcBef>
                <a:spcPts val="0"/>
              </a:spcBef>
              <a:spcAft>
                <a:spcPts val="0"/>
              </a:spcAft>
              <a:buClr>
                <a:srgbClr val="000000"/>
              </a:buClr>
              <a:buSzPts val="2183"/>
              <a:buFont typeface="Arial"/>
              <a:buNone/>
            </a:pPr>
            <a:r>
              <a:rPr lang="en-GB" sz="2183" b="0" i="0" u="none" strike="noStrike" cap="none">
                <a:solidFill>
                  <a:srgbClr val="000000"/>
                </a:solidFill>
                <a:latin typeface="Arial"/>
                <a:ea typeface="Arial"/>
                <a:cs typeface="Arial"/>
                <a:sym typeface="Arial"/>
              </a:rPr>
              <a:t>3.</a:t>
            </a:r>
            <a:r>
              <a:rPr lang="en-GB" sz="2183" b="0" i="0" u="none" strike="noStrike" cap="none">
                <a:solidFill>
                  <a:srgbClr val="2A6EBB"/>
                </a:solidFill>
                <a:latin typeface="Arial"/>
                <a:ea typeface="Arial"/>
                <a:cs typeface="Arial"/>
                <a:sym typeface="Arial"/>
              </a:rPr>
              <a:t> </a:t>
            </a:r>
            <a:r>
              <a:rPr lang="en-GB" sz="2183" b="0" i="0" u="none" strike="noStrike" cap="none">
                <a:solidFill>
                  <a:srgbClr val="000000"/>
                </a:solidFill>
                <a:latin typeface="Arial"/>
                <a:ea typeface="Arial"/>
                <a:cs typeface="Arial"/>
                <a:sym typeface="Arial"/>
              </a:rPr>
              <a:t>Enter your</a:t>
            </a:r>
            <a:r>
              <a:rPr lang="en-GB" sz="2183" b="0" i="0" u="none" strike="noStrike" cap="none">
                <a:solidFill>
                  <a:srgbClr val="2A6EBB"/>
                </a:solidFill>
                <a:latin typeface="Arial"/>
                <a:ea typeface="Arial"/>
                <a:cs typeface="Arial"/>
                <a:sym typeface="Arial"/>
              </a:rPr>
              <a:t> email address</a:t>
            </a:r>
            <a:r>
              <a:rPr lang="en-GB" sz="2183" b="0" i="0" u="none" strike="noStrike" cap="none">
                <a:solidFill>
                  <a:srgbClr val="000000"/>
                </a:solidFill>
                <a:latin typeface="Arial"/>
                <a:ea typeface="Arial"/>
                <a:cs typeface="Arial"/>
                <a:sym typeface="Arial"/>
              </a:rPr>
              <a:t> and </a:t>
            </a:r>
            <a:r>
              <a:rPr lang="en-GB" sz="2183" b="0" i="0" u="none" strike="noStrike" cap="none">
                <a:solidFill>
                  <a:srgbClr val="2A6EBB"/>
                </a:solidFill>
                <a:latin typeface="Arial"/>
                <a:ea typeface="Arial"/>
                <a:cs typeface="Arial"/>
                <a:sym typeface="Arial"/>
              </a:rPr>
              <a:t>password</a:t>
            </a:r>
            <a:endParaRPr/>
          </a:p>
        </p:txBody>
      </p:sp>
      <p:pic>
        <p:nvPicPr>
          <p:cNvPr id="396" name="Google Shape;396;p68"/>
          <p:cNvPicPr preferRelativeResize="0"/>
          <p:nvPr/>
        </p:nvPicPr>
        <p:blipFill rotWithShape="1">
          <a:blip r:embed="rId4">
            <a:alphaModFix/>
          </a:blip>
          <a:srcRect/>
          <a:stretch/>
        </p:blipFill>
        <p:spPr>
          <a:xfrm>
            <a:off x="7623245" y="2521589"/>
            <a:ext cx="2336324" cy="850082"/>
          </a:xfrm>
          <a:prstGeom prst="rect">
            <a:avLst/>
          </a:prstGeom>
          <a:noFill/>
          <a:ln>
            <a:noFill/>
          </a:ln>
        </p:spPr>
      </p:pic>
      <p:pic>
        <p:nvPicPr>
          <p:cNvPr id="397" name="Google Shape;397;p68"/>
          <p:cNvPicPr preferRelativeResize="0"/>
          <p:nvPr/>
        </p:nvPicPr>
        <p:blipFill rotWithShape="1">
          <a:blip r:embed="rId5">
            <a:alphaModFix/>
          </a:blip>
          <a:srcRect/>
          <a:stretch/>
        </p:blipFill>
        <p:spPr>
          <a:xfrm>
            <a:off x="4867533" y="2521142"/>
            <a:ext cx="2308258" cy="851018"/>
          </a:xfrm>
          <a:prstGeom prst="rect">
            <a:avLst/>
          </a:prstGeom>
          <a:noFill/>
          <a:ln>
            <a:noFill/>
          </a:ln>
        </p:spPr>
      </p:pic>
      <p:sp>
        <p:nvSpPr>
          <p:cNvPr id="398" name="Google Shape;398;p68"/>
          <p:cNvSpPr txBox="1"/>
          <p:nvPr/>
        </p:nvSpPr>
        <p:spPr>
          <a:xfrm>
            <a:off x="2381562" y="1083991"/>
            <a:ext cx="6101100" cy="111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A6EBB"/>
              </a:buClr>
              <a:buSzPts val="4148"/>
              <a:buFont typeface="Arial"/>
              <a:buNone/>
            </a:pPr>
            <a:r>
              <a:rPr lang="en-GB" sz="4148" b="1" i="0" u="none" strike="noStrike" cap="none">
                <a:solidFill>
                  <a:srgbClr val="2A6EBB"/>
                </a:solidFill>
                <a:latin typeface="Arial"/>
                <a:ea typeface="Arial"/>
                <a:cs typeface="Arial"/>
                <a:sym typeface="Arial"/>
              </a:rPr>
              <a:t>BMJ Best Practice app</a:t>
            </a:r>
            <a:endParaRPr/>
          </a:p>
          <a:p>
            <a:pPr marL="0" marR="0" lvl="0" indent="0" algn="l" rtl="0">
              <a:lnSpc>
                <a:spcPct val="100000"/>
              </a:lnSpc>
              <a:spcBef>
                <a:spcPts val="0"/>
              </a:spcBef>
              <a:spcAft>
                <a:spcPts val="0"/>
              </a:spcAft>
              <a:buClr>
                <a:schemeClr val="dk1"/>
              </a:buClr>
              <a:buSzPts val="754"/>
              <a:buFont typeface="Arial"/>
              <a:buNone/>
            </a:pPr>
            <a:endParaRPr sz="754" b="0" i="0" u="none" strike="noStrike" cap="none">
              <a:solidFill>
                <a:srgbClr val="006AB0"/>
              </a:solidFill>
              <a:latin typeface="Arial"/>
              <a:ea typeface="Arial"/>
              <a:cs typeface="Arial"/>
              <a:sym typeface="Arial"/>
            </a:endParaRPr>
          </a:p>
          <a:p>
            <a:pPr marL="0" marR="0" lvl="0" indent="0" algn="l" rtl="0">
              <a:lnSpc>
                <a:spcPct val="100000"/>
              </a:lnSpc>
              <a:spcBef>
                <a:spcPts val="0"/>
              </a:spcBef>
              <a:spcAft>
                <a:spcPts val="0"/>
              </a:spcAft>
              <a:buClr>
                <a:srgbClr val="006AB0"/>
              </a:buClr>
              <a:buSzPts val="2262"/>
              <a:buFont typeface="Arial"/>
              <a:buNone/>
            </a:pPr>
            <a:r>
              <a:rPr lang="en-GB" sz="2262" b="0" i="0" u="none" strike="noStrike" cap="none">
                <a:solidFill>
                  <a:srgbClr val="006AB0"/>
                </a:solidFill>
                <a:latin typeface="Arial"/>
                <a:ea typeface="Arial"/>
                <a:cs typeface="Arial"/>
                <a:sym typeface="Arial"/>
              </a:rPr>
              <a:t>Access trusted clinical information anywhere</a:t>
            </a:r>
            <a:endParaRPr sz="3959" b="1" i="0" u="none" strike="noStrike" cap="none">
              <a:solidFill>
                <a:srgbClr val="2A6EBB"/>
              </a:solidFill>
              <a:latin typeface="Arial"/>
              <a:ea typeface="Arial"/>
              <a:cs typeface="Arial"/>
              <a:sym typeface="Arial"/>
            </a:endParaRPr>
          </a:p>
        </p:txBody>
      </p:sp>
      <p:pic>
        <p:nvPicPr>
          <p:cNvPr id="399" name="Google Shape;399;p68"/>
          <p:cNvPicPr preferRelativeResize="0"/>
          <p:nvPr/>
        </p:nvPicPr>
        <p:blipFill rotWithShape="1">
          <a:blip r:embed="rId6">
            <a:alphaModFix/>
          </a:blip>
          <a:srcRect/>
          <a:stretch/>
        </p:blipFill>
        <p:spPr>
          <a:xfrm>
            <a:off x="2778116" y="4395469"/>
            <a:ext cx="5308088" cy="2880241"/>
          </a:xfrm>
          <a:prstGeom prst="rect">
            <a:avLst/>
          </a:prstGeom>
          <a:noFill/>
          <a:ln w="9525" cap="flat" cmpd="sng">
            <a:solidFill>
              <a:srgbClr val="0070C0"/>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69"/>
          <p:cNvPicPr preferRelativeResize="0"/>
          <p:nvPr/>
        </p:nvPicPr>
        <p:blipFill rotWithShape="1">
          <a:blip r:embed="rId3">
            <a:alphaModFix/>
          </a:blip>
          <a:srcRect b="1845"/>
          <a:stretch/>
        </p:blipFill>
        <p:spPr>
          <a:xfrm>
            <a:off x="0" y="-1"/>
            <a:ext cx="10693400" cy="7561264"/>
          </a:xfrm>
          <a:prstGeom prst="rect">
            <a:avLst/>
          </a:prstGeom>
          <a:noFill/>
          <a:ln>
            <a:noFill/>
          </a:ln>
        </p:spPr>
      </p:pic>
      <p:sp>
        <p:nvSpPr>
          <p:cNvPr id="406" name="Google Shape;406;p69"/>
          <p:cNvSpPr/>
          <p:nvPr/>
        </p:nvSpPr>
        <p:spPr>
          <a:xfrm>
            <a:off x="2157413" y="2250200"/>
            <a:ext cx="6399600" cy="7449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85"/>
              <a:buFont typeface="Arial"/>
              <a:buNone/>
            </a:pPr>
            <a:endParaRPr sz="1985" b="0" i="0" u="none" strike="noStrike" cap="none">
              <a:solidFill>
                <a:srgbClr val="000000"/>
              </a:solidFill>
              <a:latin typeface="Arial"/>
              <a:ea typeface="Arial"/>
              <a:cs typeface="Arial"/>
              <a:sym typeface="Arial"/>
            </a:endParaRPr>
          </a:p>
        </p:txBody>
      </p:sp>
      <p:sp>
        <p:nvSpPr>
          <p:cNvPr id="407" name="Google Shape;407;p69"/>
          <p:cNvSpPr/>
          <p:nvPr/>
        </p:nvSpPr>
        <p:spPr>
          <a:xfrm>
            <a:off x="485774" y="3818208"/>
            <a:ext cx="9758400" cy="9495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85"/>
              <a:buFont typeface="Arial"/>
              <a:buNone/>
            </a:pPr>
            <a:endParaRPr sz="1985" b="0" i="0" u="none" strike="noStrike" cap="none">
              <a:solidFill>
                <a:srgbClr val="000000"/>
              </a:solidFill>
              <a:latin typeface="Arial"/>
              <a:ea typeface="Arial"/>
              <a:cs typeface="Arial"/>
              <a:sym typeface="Arial"/>
            </a:endParaRPr>
          </a:p>
        </p:txBody>
      </p:sp>
      <p:sp>
        <p:nvSpPr>
          <p:cNvPr id="408" name="Google Shape;408;p69"/>
          <p:cNvSpPr/>
          <p:nvPr/>
        </p:nvSpPr>
        <p:spPr>
          <a:xfrm>
            <a:off x="3629025" y="4922729"/>
            <a:ext cx="3426600" cy="26160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85"/>
              <a:buFont typeface="Arial"/>
              <a:buNone/>
            </a:pPr>
            <a:endParaRPr sz="1985"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50"/>
                                  </p:stCondLst>
                                  <p:childTnLst>
                                    <p:set>
                                      <p:cBhvr>
                                        <p:cTn id="6" dur="1" fill="hold">
                                          <p:stCondLst>
                                            <p:cond delay="0"/>
                                          </p:stCondLst>
                                        </p:cTn>
                                        <p:tgtEl>
                                          <p:spTgt spid="4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40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40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70"/>
          <p:cNvPicPr preferRelativeResize="0"/>
          <p:nvPr/>
        </p:nvPicPr>
        <p:blipFill rotWithShape="1">
          <a:blip r:embed="rId3">
            <a:alphaModFix/>
          </a:blip>
          <a:srcRect l="5386" r="6739" b="22330"/>
          <a:stretch/>
        </p:blipFill>
        <p:spPr>
          <a:xfrm>
            <a:off x="0" y="0"/>
            <a:ext cx="10693402" cy="7561265"/>
          </a:xfrm>
          <a:prstGeom prst="rect">
            <a:avLst/>
          </a:prstGeom>
          <a:noFill/>
          <a:ln>
            <a:noFill/>
          </a:ln>
        </p:spPr>
      </p:pic>
      <p:sp>
        <p:nvSpPr>
          <p:cNvPr id="415" name="Google Shape;415;p70"/>
          <p:cNvSpPr/>
          <p:nvPr/>
        </p:nvSpPr>
        <p:spPr>
          <a:xfrm rot="-6343053">
            <a:off x="5439762" y="-348707"/>
            <a:ext cx="290149" cy="1339604"/>
          </a:xfrm>
          <a:prstGeom prst="down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85"/>
              <a:buFont typeface="Arial"/>
              <a:buNone/>
            </a:pPr>
            <a:endParaRPr sz="1985"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71"/>
          <p:cNvPicPr preferRelativeResize="0"/>
          <p:nvPr/>
        </p:nvPicPr>
        <p:blipFill rotWithShape="1">
          <a:blip r:embed="rId3">
            <a:alphaModFix/>
          </a:blip>
          <a:srcRect/>
          <a:stretch/>
        </p:blipFill>
        <p:spPr>
          <a:xfrm>
            <a:off x="0" y="0"/>
            <a:ext cx="10693401" cy="8900036"/>
          </a:xfrm>
          <a:prstGeom prst="rect">
            <a:avLst/>
          </a:prstGeom>
          <a:noFill/>
          <a:ln>
            <a:noFill/>
          </a:ln>
        </p:spPr>
      </p:pic>
      <p:sp>
        <p:nvSpPr>
          <p:cNvPr id="422" name="Google Shape;422;p71"/>
          <p:cNvSpPr/>
          <p:nvPr/>
        </p:nvSpPr>
        <p:spPr>
          <a:xfrm>
            <a:off x="5223871" y="1446663"/>
            <a:ext cx="1013100" cy="2865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85"/>
              <a:buFont typeface="Arial"/>
              <a:buNone/>
            </a:pPr>
            <a:endParaRPr sz="1985" b="0" i="0" u="none" strike="noStrike" cap="none">
              <a:solidFill>
                <a:srgbClr val="000000"/>
              </a:solidFill>
              <a:latin typeface="Arial"/>
              <a:ea typeface="Arial"/>
              <a:cs typeface="Arial"/>
              <a:sym typeface="Arial"/>
            </a:endParaRPr>
          </a:p>
        </p:txBody>
      </p:sp>
      <p:sp>
        <p:nvSpPr>
          <p:cNvPr id="423" name="Google Shape;423;p71"/>
          <p:cNvSpPr/>
          <p:nvPr/>
        </p:nvSpPr>
        <p:spPr>
          <a:xfrm>
            <a:off x="1399498" y="3376438"/>
            <a:ext cx="2547600" cy="404100"/>
          </a:xfrm>
          <a:prstGeom prst="roundRect">
            <a:avLst>
              <a:gd name="adj" fmla="val 16667"/>
            </a:avLst>
          </a:prstGeom>
          <a:solidFill>
            <a:srgbClr val="FFFFFF"/>
          </a:solidFill>
          <a:ln w="38100" cap="flat" cmpd="sng">
            <a:solidFill>
              <a:srgbClr val="FF0000"/>
            </a:solidFill>
            <a:prstDash val="solid"/>
            <a:round/>
            <a:headEnd type="none" w="sm" len="sm"/>
            <a:tailEnd type="none" w="sm" len="sm"/>
          </a:ln>
        </p:spPr>
        <p:txBody>
          <a:bodyPr spcFirstLastPara="1" wrap="square" lIns="100800" tIns="100800" rIns="100800" bIns="100800" anchor="ctr" anchorCtr="0">
            <a:noAutofit/>
          </a:bodyPr>
          <a:lstStyle/>
          <a:p>
            <a:pPr marL="0" marR="0" lvl="0" indent="0" algn="l" rtl="0">
              <a:lnSpc>
                <a:spcPct val="100000"/>
              </a:lnSpc>
              <a:spcBef>
                <a:spcPts val="0"/>
              </a:spcBef>
              <a:spcAft>
                <a:spcPts val="0"/>
              </a:spcAft>
              <a:buClr>
                <a:schemeClr val="dk2"/>
              </a:buClr>
              <a:buSzPts val="1874"/>
              <a:buFont typeface="Arial"/>
              <a:buNone/>
            </a:pPr>
            <a:r>
              <a:rPr lang="en-GB" sz="1874" b="0" i="0" u="none" strike="noStrike" cap="none">
                <a:solidFill>
                  <a:schemeClr val="dk2"/>
                </a:solidFill>
                <a:latin typeface="Arial"/>
                <a:ea typeface="Arial"/>
                <a:cs typeface="Arial"/>
                <a:sym typeface="Arial"/>
              </a:rPr>
              <a:t>Continuously updated</a:t>
            </a:r>
            <a:endParaRPr/>
          </a:p>
        </p:txBody>
      </p:sp>
      <p:sp>
        <p:nvSpPr>
          <p:cNvPr id="424" name="Google Shape;424;p71"/>
          <p:cNvSpPr/>
          <p:nvPr/>
        </p:nvSpPr>
        <p:spPr>
          <a:xfrm>
            <a:off x="0" y="2877575"/>
            <a:ext cx="5346600" cy="3993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85"/>
              <a:buFont typeface="Arial"/>
              <a:buNone/>
            </a:pPr>
            <a:endParaRPr sz="1985"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424"/>
                                        </p:tgtEl>
                                        <p:attrNameLst>
                                          <p:attrName>style.visibility</p:attrName>
                                        </p:attrNameLst>
                                      </p:cBhvr>
                                      <p:to>
                                        <p:strVal val="visible"/>
                                      </p:to>
                                    </p:set>
                                  </p:childTnLst>
                                </p:cTn>
                              </p:par>
                            </p:childTnLst>
                          </p:cTn>
                        </p:par>
                        <p:par>
                          <p:cTn id="7" fill="hold">
                            <p:stCondLst>
                              <p:cond delay="1"/>
                            </p:stCondLst>
                            <p:childTnLst>
                              <p:par>
                                <p:cTn id="8" presetID="10" presetClass="entr" presetSubtype="0" fill="hold" nodeType="afterEffect">
                                  <p:stCondLst>
                                    <p:cond delay="0"/>
                                  </p:stCondLst>
                                  <p:childTnLst>
                                    <p:set>
                                      <p:cBhvr>
                                        <p:cTn id="9" dur="1" fill="hold">
                                          <p:stCondLst>
                                            <p:cond delay="0"/>
                                          </p:stCondLst>
                                        </p:cTn>
                                        <p:tgtEl>
                                          <p:spTgt spid="423"/>
                                        </p:tgtEl>
                                        <p:attrNameLst>
                                          <p:attrName>style.visibility</p:attrName>
                                        </p:attrNameLst>
                                      </p:cBhvr>
                                      <p:to>
                                        <p:strVal val="visible"/>
                                      </p:to>
                                    </p:set>
                                    <p:animEffect transition="in" filter="fade">
                                      <p:cBhvr>
                                        <p:cTn id="10" dur="1000"/>
                                        <p:tgtEl>
                                          <p:spTgt spid="42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42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1"/>
                                          </p:stCondLst>
                                        </p:cTn>
                                        <p:tgtEl>
                                          <p:spTgt spid="42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72"/>
          <p:cNvPicPr preferRelativeResize="0"/>
          <p:nvPr/>
        </p:nvPicPr>
        <p:blipFill rotWithShape="1">
          <a:blip r:embed="rId3">
            <a:alphaModFix/>
          </a:blip>
          <a:srcRect b="6629"/>
          <a:stretch/>
        </p:blipFill>
        <p:spPr>
          <a:xfrm>
            <a:off x="0" y="0"/>
            <a:ext cx="10693401" cy="756126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73"/>
          <p:cNvPicPr preferRelativeResize="0"/>
          <p:nvPr/>
        </p:nvPicPr>
        <p:blipFill rotWithShape="1">
          <a:blip r:embed="rId3">
            <a:alphaModFix/>
          </a:blip>
          <a:srcRect/>
          <a:stretch/>
        </p:blipFill>
        <p:spPr>
          <a:xfrm>
            <a:off x="4296" y="-1"/>
            <a:ext cx="10684806" cy="7561262"/>
          </a:xfrm>
          <a:prstGeom prst="rect">
            <a:avLst/>
          </a:prstGeom>
          <a:noFill/>
          <a:ln>
            <a:noFill/>
          </a:ln>
        </p:spPr>
      </p:pic>
      <p:sp>
        <p:nvSpPr>
          <p:cNvPr id="437" name="Google Shape;437;p73"/>
          <p:cNvSpPr/>
          <p:nvPr/>
        </p:nvSpPr>
        <p:spPr>
          <a:xfrm>
            <a:off x="2888760" y="151915"/>
            <a:ext cx="4921500" cy="404100"/>
          </a:xfrm>
          <a:prstGeom prst="roundRect">
            <a:avLst>
              <a:gd name="adj" fmla="val 16667"/>
            </a:avLst>
          </a:prstGeom>
          <a:solidFill>
            <a:srgbClr val="FFFFFF"/>
          </a:solidFill>
          <a:ln w="38100" cap="flat" cmpd="sng">
            <a:solidFill>
              <a:srgbClr val="FF0000"/>
            </a:solidFill>
            <a:prstDash val="solid"/>
            <a:round/>
            <a:headEnd type="none" w="sm" len="sm"/>
            <a:tailEnd type="none" w="sm" len="sm"/>
          </a:ln>
        </p:spPr>
        <p:txBody>
          <a:bodyPr spcFirstLastPara="1" wrap="square" lIns="100800" tIns="100800" rIns="100800" bIns="100800" anchor="ctr" anchorCtr="0">
            <a:noAutofit/>
          </a:bodyPr>
          <a:lstStyle/>
          <a:p>
            <a:pPr marL="0" marR="0" lvl="0" indent="0" algn="l" rtl="0">
              <a:lnSpc>
                <a:spcPct val="100000"/>
              </a:lnSpc>
              <a:spcBef>
                <a:spcPts val="0"/>
              </a:spcBef>
              <a:spcAft>
                <a:spcPts val="0"/>
              </a:spcAft>
              <a:buClr>
                <a:schemeClr val="dk2"/>
              </a:buClr>
              <a:buSzPts val="1874"/>
              <a:buFont typeface="Arial"/>
              <a:buNone/>
            </a:pPr>
            <a:r>
              <a:rPr lang="en-GB" sz="1874" b="0" i="0" u="none" strike="noStrike" cap="none">
                <a:solidFill>
                  <a:schemeClr val="dk2"/>
                </a:solidFill>
                <a:latin typeface="Arial"/>
                <a:ea typeface="Arial"/>
                <a:cs typeface="Arial"/>
                <a:sym typeface="Arial"/>
              </a:rPr>
              <a:t>Intuitive and consistent layout for each topic</a:t>
            </a:r>
            <a:endParaRPr/>
          </a:p>
        </p:txBody>
      </p:sp>
      <p:sp>
        <p:nvSpPr>
          <p:cNvPr id="438" name="Google Shape;438;p73"/>
          <p:cNvSpPr/>
          <p:nvPr/>
        </p:nvSpPr>
        <p:spPr>
          <a:xfrm>
            <a:off x="2078263" y="3352350"/>
            <a:ext cx="2731500" cy="713400"/>
          </a:xfrm>
          <a:prstGeom prst="wedgeRoundRectCallout">
            <a:avLst>
              <a:gd name="adj1" fmla="val 53243"/>
              <a:gd name="adj2" fmla="val -44153"/>
              <a:gd name="adj3" fmla="val 16667"/>
            </a:avLst>
          </a:prstGeom>
          <a:solidFill>
            <a:schemeClr val="lt1"/>
          </a:solid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1985"/>
              <a:buFont typeface="Arial"/>
              <a:buNone/>
            </a:pPr>
            <a:r>
              <a:rPr lang="en-GB" sz="1985" b="0" i="0" u="none" strike="noStrike" cap="none">
                <a:solidFill>
                  <a:schemeClr val="dk2"/>
                </a:solidFill>
                <a:latin typeface="Arial"/>
                <a:ea typeface="Arial"/>
                <a:cs typeface="Arial"/>
                <a:sym typeface="Arial"/>
              </a:rPr>
              <a:t>Unique visual alerts for important changes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7"/>
                                        </p:tgtEl>
                                        <p:attrNameLst>
                                          <p:attrName>style.visibility</p:attrName>
                                        </p:attrNameLst>
                                      </p:cBhvr>
                                      <p:to>
                                        <p:strVal val="visible"/>
                                      </p:to>
                                    </p:set>
                                    <p:animEffect transition="in" filter="fade">
                                      <p:cBhvr>
                                        <p:cTn id="7" dur="1000"/>
                                        <p:tgtEl>
                                          <p:spTgt spid="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1"/>
                                          </p:stCondLst>
                                        </p:cTn>
                                        <p:tgtEl>
                                          <p:spTgt spid="437"/>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74"/>
          <p:cNvPicPr preferRelativeResize="0"/>
          <p:nvPr/>
        </p:nvPicPr>
        <p:blipFill rotWithShape="1">
          <a:blip r:embed="rId3">
            <a:alphaModFix/>
          </a:blip>
          <a:srcRect b="10658"/>
          <a:stretch/>
        </p:blipFill>
        <p:spPr>
          <a:xfrm>
            <a:off x="0" y="0"/>
            <a:ext cx="10693401" cy="75612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75"/>
          <p:cNvPicPr preferRelativeResize="0"/>
          <p:nvPr/>
        </p:nvPicPr>
        <p:blipFill rotWithShape="1">
          <a:blip r:embed="rId3">
            <a:alphaModFix/>
          </a:blip>
          <a:srcRect b="744"/>
          <a:stretch/>
        </p:blipFill>
        <p:spPr>
          <a:xfrm>
            <a:off x="0" y="-1"/>
            <a:ext cx="10693400" cy="756126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76"/>
          <p:cNvPicPr preferRelativeResize="0"/>
          <p:nvPr/>
        </p:nvPicPr>
        <p:blipFill rotWithShape="1">
          <a:blip r:embed="rId3">
            <a:alphaModFix/>
          </a:blip>
          <a:srcRect/>
          <a:stretch/>
        </p:blipFill>
        <p:spPr>
          <a:xfrm>
            <a:off x="6350" y="0"/>
            <a:ext cx="10687050" cy="7324725"/>
          </a:xfrm>
          <a:prstGeom prst="rect">
            <a:avLst/>
          </a:prstGeom>
          <a:noFill/>
          <a:ln>
            <a:noFill/>
          </a:ln>
        </p:spPr>
      </p:pic>
      <p:sp>
        <p:nvSpPr>
          <p:cNvPr id="457" name="Google Shape;457;p76"/>
          <p:cNvSpPr/>
          <p:nvPr/>
        </p:nvSpPr>
        <p:spPr>
          <a:xfrm>
            <a:off x="5200415" y="665018"/>
            <a:ext cx="1722900" cy="3918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985"/>
              <a:buFont typeface="Arial"/>
              <a:buNone/>
            </a:pPr>
            <a:endParaRPr sz="1985" b="0" i="0" u="none" strike="noStrike" cap="none">
              <a:solidFill>
                <a:srgbClr val="000000"/>
              </a:solidFill>
              <a:latin typeface="Arial"/>
              <a:ea typeface="Arial"/>
              <a:cs typeface="Arial"/>
              <a:sym typeface="Arial"/>
            </a:endParaRPr>
          </a:p>
        </p:txBody>
      </p:sp>
      <p:sp>
        <p:nvSpPr>
          <p:cNvPr id="458" name="Google Shape;458;p76"/>
          <p:cNvSpPr/>
          <p:nvPr/>
        </p:nvSpPr>
        <p:spPr>
          <a:xfrm>
            <a:off x="-1" y="2973497"/>
            <a:ext cx="1995000" cy="748200"/>
          </a:xfrm>
          <a:prstGeom prst="wedgeRoundRectCallout">
            <a:avLst>
              <a:gd name="adj1" fmla="val 52876"/>
              <a:gd name="adj2" fmla="val -12677"/>
              <a:gd name="adj3" fmla="val 16667"/>
            </a:avLst>
          </a:prstGeom>
          <a:solidFill>
            <a:schemeClr val="lt1"/>
          </a:solidFill>
          <a:ln w="57150" cap="flat" cmpd="sng">
            <a:solidFill>
              <a:srgbClr val="FF0000"/>
            </a:solidFill>
            <a:prstDash val="solid"/>
            <a:round/>
            <a:headEnd type="none" w="sm" len="sm"/>
            <a:tailEnd type="none" w="sm" len="sm"/>
          </a:ln>
        </p:spPr>
        <p:txBody>
          <a:bodyPr spcFirstLastPara="1" wrap="square" lIns="0" tIns="45700" rIns="0" bIns="45700" anchor="ctr" anchorCtr="0">
            <a:noAutofit/>
          </a:bodyPr>
          <a:lstStyle/>
          <a:p>
            <a:pPr marL="0" marR="0" lvl="0" indent="0" algn="l" rtl="0">
              <a:spcBef>
                <a:spcPts val="0"/>
              </a:spcBef>
              <a:spcAft>
                <a:spcPts val="0"/>
              </a:spcAft>
              <a:buNone/>
            </a:pPr>
            <a:r>
              <a:rPr lang="en-GB" sz="1874" b="0" i="0" u="none" strike="noStrike" cap="none">
                <a:solidFill>
                  <a:schemeClr val="dk2"/>
                </a:solidFill>
                <a:latin typeface="Arial"/>
                <a:ea typeface="Arial"/>
                <a:cs typeface="Arial"/>
                <a:sym typeface="Arial"/>
              </a:rPr>
              <a:t>Link to BNF/BNFc monograph</a:t>
            </a:r>
            <a:endParaRPr sz="1874" b="0" i="0" u="none" strike="noStrike" cap="none">
              <a:solidFill>
                <a:schemeClr val="dk2"/>
              </a:solidFill>
              <a:latin typeface="Arial"/>
              <a:ea typeface="Arial"/>
              <a:cs typeface="Arial"/>
              <a:sym typeface="Arial"/>
            </a:endParaRPr>
          </a:p>
        </p:txBody>
      </p:sp>
      <p:pic>
        <p:nvPicPr>
          <p:cNvPr id="459" name="Google Shape;459;p76"/>
          <p:cNvPicPr preferRelativeResize="0"/>
          <p:nvPr/>
        </p:nvPicPr>
        <p:blipFill rotWithShape="1">
          <a:blip r:embed="rId4">
            <a:alphaModFix/>
          </a:blip>
          <a:srcRect/>
          <a:stretch/>
        </p:blipFill>
        <p:spPr>
          <a:xfrm>
            <a:off x="6609656" y="5150309"/>
            <a:ext cx="3962400" cy="2381250"/>
          </a:xfrm>
          <a:prstGeom prst="rect">
            <a:avLst/>
          </a:prstGeom>
          <a:noFill/>
          <a:ln w="9525" cap="flat" cmpd="sng">
            <a:solidFill>
              <a:srgbClr val="002060"/>
            </a:solidFill>
            <a:prstDash val="solid"/>
            <a:round/>
            <a:headEnd type="none" w="sm" len="sm"/>
            <a:tailEnd type="none" w="sm" len="sm"/>
          </a:ln>
        </p:spPr>
      </p:pic>
      <p:sp>
        <p:nvSpPr>
          <p:cNvPr id="460" name="Google Shape;460;p76"/>
          <p:cNvSpPr/>
          <p:nvPr/>
        </p:nvSpPr>
        <p:spPr>
          <a:xfrm rot="-7039297" flipH="1">
            <a:off x="6072511" y="6139721"/>
            <a:ext cx="111768" cy="1026333"/>
          </a:xfrm>
          <a:prstGeom prst="down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85"/>
              <a:buFont typeface="Arial"/>
              <a:buNone/>
            </a:pPr>
            <a:endParaRPr sz="1985" b="0" i="0" u="none" strike="noStrike" cap="none">
              <a:solidFill>
                <a:srgbClr val="000000"/>
              </a:solidFill>
              <a:latin typeface="Arial"/>
              <a:ea typeface="Arial"/>
              <a:cs typeface="Arial"/>
              <a:sym typeface="Arial"/>
            </a:endParaRPr>
          </a:p>
        </p:txBody>
      </p:sp>
      <p:pic>
        <p:nvPicPr>
          <p:cNvPr id="461" name="Google Shape;461;p76"/>
          <p:cNvPicPr preferRelativeResize="0"/>
          <p:nvPr/>
        </p:nvPicPr>
        <p:blipFill rotWithShape="1">
          <a:blip r:embed="rId5">
            <a:alphaModFix/>
          </a:blip>
          <a:srcRect/>
          <a:stretch/>
        </p:blipFill>
        <p:spPr>
          <a:xfrm>
            <a:off x="3881884" y="6875415"/>
            <a:ext cx="1814282" cy="391885"/>
          </a:xfrm>
          <a:prstGeom prst="rect">
            <a:avLst/>
          </a:prstGeom>
          <a:noFill/>
          <a:ln w="9525" cap="flat" cmpd="sng">
            <a:solidFill>
              <a:srgbClr val="00206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9"/>
          <p:cNvSpPr txBox="1">
            <a:spLocks noGrp="1"/>
          </p:cNvSpPr>
          <p:nvPr>
            <p:ph type="body" idx="4294967295"/>
          </p:nvPr>
        </p:nvSpPr>
        <p:spPr>
          <a:xfrm>
            <a:off x="884144" y="3163646"/>
            <a:ext cx="7854900" cy="2601900"/>
          </a:xfrm>
          <a:prstGeom prst="rect">
            <a:avLst/>
          </a:prstGeom>
          <a:noFill/>
          <a:ln>
            <a:noFill/>
          </a:ln>
        </p:spPr>
        <p:txBody>
          <a:bodyPr spcFirstLastPara="1" wrap="square" lIns="100800" tIns="100800" rIns="100800" bIns="100800" anchor="t" anchorCtr="0">
            <a:noAutofit/>
          </a:bodyPr>
          <a:lstStyle/>
          <a:p>
            <a:pPr marL="0" lvl="0" indent="0" algn="l" rtl="0">
              <a:lnSpc>
                <a:spcPct val="115000"/>
              </a:lnSpc>
              <a:spcBef>
                <a:spcPts val="0"/>
              </a:spcBef>
              <a:spcAft>
                <a:spcPts val="0"/>
              </a:spcAft>
              <a:buClr>
                <a:schemeClr val="dk1"/>
              </a:buClr>
              <a:buSzPts val="1213"/>
              <a:buNone/>
            </a:pPr>
            <a:endParaRPr sz="1433">
              <a:solidFill>
                <a:srgbClr val="D4007F"/>
              </a:solidFill>
            </a:endParaRPr>
          </a:p>
          <a:p>
            <a:pPr marL="504062" lvl="0" indent="-420052" algn="l" rtl="0">
              <a:lnSpc>
                <a:spcPct val="115000"/>
              </a:lnSpc>
              <a:spcBef>
                <a:spcPts val="0"/>
              </a:spcBef>
              <a:spcAft>
                <a:spcPts val="0"/>
              </a:spcAft>
              <a:buClr>
                <a:srgbClr val="D4007F"/>
              </a:buClr>
              <a:buSzPts val="2646"/>
              <a:buChar char="•"/>
            </a:pPr>
            <a:r>
              <a:rPr lang="en-GB" sz="2646">
                <a:solidFill>
                  <a:srgbClr val="67686E"/>
                </a:solidFill>
              </a:rPr>
              <a:t>Ran</a:t>
            </a:r>
            <a:r>
              <a:rPr lang="en-GB" sz="2646">
                <a:solidFill>
                  <a:schemeClr val="dk1"/>
                </a:solidFill>
              </a:rPr>
              <a:t>k</a:t>
            </a:r>
            <a:r>
              <a:rPr lang="en-GB" sz="2646">
                <a:solidFill>
                  <a:srgbClr val="67686E"/>
                </a:solidFill>
              </a:rPr>
              <a:t>ed one of the best clinical decision support tools for health professionals worldwide.*</a:t>
            </a:r>
            <a:endParaRPr/>
          </a:p>
          <a:p>
            <a:pPr marL="504062" lvl="0" indent="-420052" algn="l" rtl="0">
              <a:lnSpc>
                <a:spcPct val="115000"/>
              </a:lnSpc>
              <a:spcBef>
                <a:spcPts val="1103"/>
              </a:spcBef>
              <a:spcAft>
                <a:spcPts val="0"/>
              </a:spcAft>
              <a:buClr>
                <a:srgbClr val="D4007F"/>
              </a:buClr>
              <a:buSzPts val="2646"/>
              <a:buChar char="•"/>
            </a:pPr>
            <a:r>
              <a:rPr lang="en-GB" sz="2646">
                <a:solidFill>
                  <a:srgbClr val="67686E"/>
                </a:solidFill>
              </a:rPr>
              <a:t>Scored highest in an independent study of diagnostic decision support tools.** </a:t>
            </a:r>
            <a:endParaRPr/>
          </a:p>
        </p:txBody>
      </p:sp>
      <p:sp>
        <p:nvSpPr>
          <p:cNvPr id="308" name="Google Shape;308;p59"/>
          <p:cNvSpPr txBox="1"/>
          <p:nvPr/>
        </p:nvSpPr>
        <p:spPr>
          <a:xfrm>
            <a:off x="820141" y="954726"/>
            <a:ext cx="9338700" cy="2270100"/>
          </a:xfrm>
          <a:prstGeom prst="rect">
            <a:avLst/>
          </a:prstGeom>
          <a:noFill/>
          <a:ln>
            <a:noFill/>
          </a:ln>
        </p:spPr>
        <p:txBody>
          <a:bodyPr spcFirstLastPara="1" wrap="square" lIns="100800" tIns="100800" rIns="100800" bIns="100800" anchor="ctr" anchorCtr="0">
            <a:noAutofit/>
          </a:bodyPr>
          <a:lstStyle/>
          <a:p>
            <a:pPr marL="0" marR="0" lvl="0" indent="0" algn="l" rtl="0">
              <a:lnSpc>
                <a:spcPct val="100000"/>
              </a:lnSpc>
              <a:spcBef>
                <a:spcPts val="0"/>
              </a:spcBef>
              <a:spcAft>
                <a:spcPts val="0"/>
              </a:spcAft>
              <a:buClr>
                <a:srgbClr val="000000"/>
              </a:buClr>
              <a:buSzPts val="1213"/>
              <a:buFont typeface="Arial"/>
              <a:buNone/>
            </a:pPr>
            <a:r>
              <a:rPr lang="en-GB" sz="2646" b="1" i="0" u="none" strike="noStrike" cap="none">
                <a:solidFill>
                  <a:srgbClr val="006AB0"/>
                </a:solidFill>
                <a:latin typeface="Arial"/>
                <a:ea typeface="Arial"/>
                <a:cs typeface="Arial"/>
                <a:sym typeface="Arial"/>
              </a:rPr>
              <a:t>What is BMJ Best Practice?</a:t>
            </a:r>
            <a:endParaRPr/>
          </a:p>
          <a:p>
            <a:pPr marL="0" marR="0" lvl="0" indent="0" algn="l" rtl="0">
              <a:lnSpc>
                <a:spcPct val="115000"/>
              </a:lnSpc>
              <a:spcBef>
                <a:spcPts val="1103"/>
              </a:spcBef>
              <a:spcAft>
                <a:spcPts val="0"/>
              </a:spcAft>
              <a:buClr>
                <a:srgbClr val="747678"/>
              </a:buClr>
              <a:buSzPts val="1213"/>
              <a:buFont typeface="Arial"/>
              <a:buNone/>
            </a:pPr>
            <a:r>
              <a:rPr lang="en-GB" sz="2646" b="1" i="0" u="none" strike="noStrike" cap="none">
                <a:solidFill>
                  <a:srgbClr val="D4007F"/>
                </a:solidFill>
                <a:latin typeface="Arial"/>
                <a:ea typeface="Arial"/>
                <a:cs typeface="Arial"/>
                <a:sym typeface="Arial"/>
              </a:rPr>
              <a:t>A clinical decision support tool, uniquely structured around the patient consultation with advice on symptom evaluation, test ordering and treatment approach.</a:t>
            </a:r>
            <a:endParaRPr sz="1985" b="1" i="0" u="none" strike="noStrike" cap="none">
              <a:solidFill>
                <a:srgbClr val="00B3B0"/>
              </a:solidFill>
              <a:latin typeface="Arial"/>
              <a:ea typeface="Arial"/>
              <a:cs typeface="Arial"/>
              <a:sym typeface="Arial"/>
            </a:endParaRPr>
          </a:p>
        </p:txBody>
      </p:sp>
      <p:sp>
        <p:nvSpPr>
          <p:cNvPr id="309" name="Google Shape;309;p59"/>
          <p:cNvSpPr txBox="1"/>
          <p:nvPr/>
        </p:nvSpPr>
        <p:spPr>
          <a:xfrm>
            <a:off x="305858" y="6718141"/>
            <a:ext cx="9853200" cy="481500"/>
          </a:xfrm>
          <a:prstGeom prst="rect">
            <a:avLst/>
          </a:prstGeom>
          <a:noFill/>
          <a:ln>
            <a:noFill/>
          </a:ln>
        </p:spPr>
        <p:txBody>
          <a:bodyPr spcFirstLastPara="1" wrap="square" lIns="100800" tIns="100800" rIns="100800" bIns="1008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r>
              <a:rPr lang="en-GB" sz="1100" b="0" i="0" u="sng" strike="noStrike" cap="none">
                <a:solidFill>
                  <a:srgbClr val="2A6EBB"/>
                </a:solidFill>
                <a:latin typeface="Arial"/>
                <a:ea typeface="Arial"/>
                <a:cs typeface="Arial"/>
                <a:sym typeface="Arial"/>
              </a:rPr>
              <a:t>JMIR - Providing Doctors With High-Quality Information: An Updated Evaluation of Web-Based Point-of-Care Information Summaries</a:t>
            </a:r>
            <a:endParaRPr sz="1100" b="0" i="0" u="sng" strike="noStrike" cap="none">
              <a:solidFill>
                <a:schemeClr val="hlink"/>
              </a:solidFill>
              <a:latin typeface="Arial"/>
              <a:ea typeface="Arial"/>
              <a:cs typeface="Arial"/>
              <a:sym typeface="Arial"/>
              <a:hlinkClick r:id="rId3"/>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 </a:t>
            </a:r>
            <a:r>
              <a:rPr lang="en-GB" sz="1100" b="0" i="0" u="sng" strike="noStrike" cap="none">
                <a:solidFill>
                  <a:srgbClr val="2A6EBB"/>
                </a:solidFill>
                <a:latin typeface="Arial"/>
                <a:ea typeface="Arial"/>
                <a:cs typeface="Arial"/>
                <a:sym typeface="Arial"/>
              </a:rPr>
              <a:t>Evaluating online diagnostic decision support tools for the clinical setting</a:t>
            </a:r>
            <a:endParaRPr sz="11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chemeClr val="dk1"/>
              </a:buClr>
              <a:buSzPts val="772"/>
              <a:buFont typeface="Arial"/>
              <a:buNone/>
            </a:pPr>
            <a:endParaRPr sz="772"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Google Shape;467;p77"/>
          <p:cNvPicPr preferRelativeResize="0"/>
          <p:nvPr/>
        </p:nvPicPr>
        <p:blipFill rotWithShape="1">
          <a:blip r:embed="rId3">
            <a:alphaModFix/>
          </a:blip>
          <a:srcRect/>
          <a:stretch/>
        </p:blipFill>
        <p:spPr>
          <a:xfrm>
            <a:off x="2791816" y="3747049"/>
            <a:ext cx="5109764" cy="3767625"/>
          </a:xfrm>
          <a:prstGeom prst="rect">
            <a:avLst/>
          </a:prstGeom>
          <a:noFill/>
          <a:ln>
            <a:noFill/>
          </a:ln>
        </p:spPr>
      </p:pic>
      <p:sp>
        <p:nvSpPr>
          <p:cNvPr id="468" name="Google Shape;468;p77"/>
          <p:cNvSpPr txBox="1"/>
          <p:nvPr/>
        </p:nvSpPr>
        <p:spPr>
          <a:xfrm>
            <a:off x="218447" y="93888"/>
            <a:ext cx="6322500" cy="602100"/>
          </a:xfrm>
          <a:prstGeom prst="rect">
            <a:avLst/>
          </a:prstGeom>
          <a:noFill/>
          <a:ln>
            <a:noFill/>
          </a:ln>
        </p:spPr>
        <p:txBody>
          <a:bodyPr spcFirstLastPara="1" wrap="square" lIns="0" tIns="14000" rIns="0" bIns="0" anchor="t" anchorCtr="0">
            <a:noAutofit/>
          </a:bodyPr>
          <a:lstStyle/>
          <a:p>
            <a:pPr marL="14001" marR="5600" lvl="0" indent="0" algn="l" rtl="0">
              <a:lnSpc>
                <a:spcPct val="100000"/>
              </a:lnSpc>
              <a:spcBef>
                <a:spcPts val="0"/>
              </a:spcBef>
              <a:spcAft>
                <a:spcPts val="0"/>
              </a:spcAft>
              <a:buClr>
                <a:srgbClr val="000000"/>
              </a:buClr>
              <a:buSzPts val="1400"/>
              <a:buFont typeface="Arial"/>
              <a:buNone/>
            </a:pPr>
            <a:r>
              <a:rPr lang="en-GB" sz="3308" b="1" i="0" u="none" strike="noStrike" cap="none">
                <a:solidFill>
                  <a:srgbClr val="2A6DBA"/>
                </a:solidFill>
                <a:latin typeface="Arial"/>
                <a:ea typeface="Arial"/>
                <a:cs typeface="Arial"/>
                <a:sym typeface="Arial"/>
              </a:rPr>
              <a:t>Some popular features</a:t>
            </a:r>
            <a:endParaRPr/>
          </a:p>
        </p:txBody>
      </p:sp>
      <p:pic>
        <p:nvPicPr>
          <p:cNvPr id="469" name="Google Shape;469;p77"/>
          <p:cNvPicPr preferRelativeResize="0"/>
          <p:nvPr/>
        </p:nvPicPr>
        <p:blipFill rotWithShape="1">
          <a:blip r:embed="rId4">
            <a:alphaModFix/>
          </a:blip>
          <a:srcRect/>
          <a:stretch/>
        </p:blipFill>
        <p:spPr>
          <a:xfrm>
            <a:off x="7937" y="744000"/>
            <a:ext cx="10677526" cy="2964920"/>
          </a:xfrm>
          <a:prstGeom prst="rect">
            <a:avLst/>
          </a:prstGeom>
          <a:noFill/>
          <a:ln>
            <a:noFill/>
          </a:ln>
        </p:spPr>
      </p:pic>
      <p:sp>
        <p:nvSpPr>
          <p:cNvPr id="470" name="Google Shape;470;p77"/>
          <p:cNvSpPr/>
          <p:nvPr/>
        </p:nvSpPr>
        <p:spPr>
          <a:xfrm>
            <a:off x="9427779" y="2681683"/>
            <a:ext cx="1226100" cy="4917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85"/>
              <a:buFont typeface="Arial"/>
              <a:buNone/>
            </a:pPr>
            <a:endParaRPr sz="1985" b="0" i="0" u="none" strike="noStrike" cap="none">
              <a:solidFill>
                <a:srgbClr val="000000"/>
              </a:solidFill>
              <a:latin typeface="Arial"/>
              <a:ea typeface="Arial"/>
              <a:cs typeface="Arial"/>
              <a:sym typeface="Arial"/>
            </a:endParaRPr>
          </a:p>
        </p:txBody>
      </p:sp>
      <p:sp>
        <p:nvSpPr>
          <p:cNvPr id="471" name="Google Shape;471;p77"/>
          <p:cNvSpPr/>
          <p:nvPr/>
        </p:nvSpPr>
        <p:spPr>
          <a:xfrm>
            <a:off x="9601200" y="754207"/>
            <a:ext cx="1076400" cy="3225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85"/>
              <a:buFont typeface="Arial"/>
              <a:buNone/>
            </a:pPr>
            <a:endParaRPr sz="1985" b="0" i="0" u="none" strike="noStrike" cap="none">
              <a:solidFill>
                <a:srgbClr val="000000"/>
              </a:solidFill>
              <a:latin typeface="Arial"/>
              <a:ea typeface="Arial"/>
              <a:cs typeface="Arial"/>
              <a:sym typeface="Arial"/>
            </a:endParaRPr>
          </a:p>
        </p:txBody>
      </p:sp>
      <p:sp>
        <p:nvSpPr>
          <p:cNvPr id="472" name="Google Shape;472;p77"/>
          <p:cNvSpPr/>
          <p:nvPr/>
        </p:nvSpPr>
        <p:spPr>
          <a:xfrm>
            <a:off x="5008179" y="1775717"/>
            <a:ext cx="1581900" cy="4917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85"/>
              <a:buFont typeface="Arial"/>
              <a:buNone/>
            </a:pPr>
            <a:endParaRPr sz="1985" b="0" i="0" u="none" strike="noStrike" cap="none">
              <a:solidFill>
                <a:srgbClr val="000000"/>
              </a:solidFill>
              <a:latin typeface="Arial"/>
              <a:ea typeface="Arial"/>
              <a:cs typeface="Arial"/>
              <a:sym typeface="Arial"/>
            </a:endParaRPr>
          </a:p>
        </p:txBody>
      </p:sp>
      <p:sp>
        <p:nvSpPr>
          <p:cNvPr id="473" name="Google Shape;473;p77"/>
          <p:cNvSpPr/>
          <p:nvPr/>
        </p:nvSpPr>
        <p:spPr>
          <a:xfrm>
            <a:off x="6732517" y="1775717"/>
            <a:ext cx="1733700" cy="4917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85"/>
              <a:buFont typeface="Arial"/>
              <a:buNone/>
            </a:pPr>
            <a:endParaRPr sz="1985" b="0" i="0" u="none" strike="noStrike" cap="none">
              <a:solidFill>
                <a:srgbClr val="000000"/>
              </a:solidFill>
              <a:latin typeface="Arial"/>
              <a:ea typeface="Arial"/>
              <a:cs typeface="Arial"/>
              <a:sym typeface="Arial"/>
            </a:endParaRPr>
          </a:p>
        </p:txBody>
      </p:sp>
      <p:pic>
        <p:nvPicPr>
          <p:cNvPr id="474" name="Google Shape;474;p77"/>
          <p:cNvPicPr preferRelativeResize="0"/>
          <p:nvPr/>
        </p:nvPicPr>
        <p:blipFill rotWithShape="1">
          <a:blip r:embed="rId5">
            <a:alphaModFix/>
          </a:blip>
          <a:srcRect/>
          <a:stretch/>
        </p:blipFill>
        <p:spPr>
          <a:xfrm>
            <a:off x="62482" y="3173370"/>
            <a:ext cx="3536675" cy="4358130"/>
          </a:xfrm>
          <a:prstGeom prst="rect">
            <a:avLst/>
          </a:prstGeom>
          <a:noFill/>
          <a:ln>
            <a:noFill/>
          </a:ln>
        </p:spPr>
      </p:pic>
      <p:pic>
        <p:nvPicPr>
          <p:cNvPr id="475" name="Google Shape;475;p77"/>
          <p:cNvPicPr preferRelativeResize="0"/>
          <p:nvPr/>
        </p:nvPicPr>
        <p:blipFill rotWithShape="1">
          <a:blip r:embed="rId6">
            <a:alphaModFix/>
          </a:blip>
          <a:srcRect t="1476" r="4058" b="118"/>
          <a:stretch/>
        </p:blipFill>
        <p:spPr>
          <a:xfrm>
            <a:off x="2438794" y="3811715"/>
            <a:ext cx="5815811" cy="3702249"/>
          </a:xfrm>
          <a:prstGeom prst="rect">
            <a:avLst/>
          </a:prstGeom>
          <a:noFill/>
          <a:ln>
            <a:noFill/>
          </a:ln>
        </p:spPr>
      </p:pic>
      <p:pic>
        <p:nvPicPr>
          <p:cNvPr id="476" name="Google Shape;476;p77"/>
          <p:cNvPicPr preferRelativeResize="0"/>
          <p:nvPr/>
        </p:nvPicPr>
        <p:blipFill rotWithShape="1">
          <a:blip r:embed="rId7">
            <a:alphaModFix/>
          </a:blip>
          <a:srcRect/>
          <a:stretch/>
        </p:blipFill>
        <p:spPr>
          <a:xfrm>
            <a:off x="6945367" y="5029199"/>
            <a:ext cx="3732266" cy="24550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B3A71A4-6574-4FC6-8671-C81164CB5696}"/>
              </a:ext>
            </a:extLst>
          </p:cNvPr>
          <p:cNvSpPr/>
          <p:nvPr/>
        </p:nvSpPr>
        <p:spPr>
          <a:xfrm>
            <a:off x="475113" y="2993012"/>
            <a:ext cx="5947202" cy="3354000"/>
          </a:xfrm>
          <a:prstGeom prst="wedgeRoundRectCallout">
            <a:avLst>
              <a:gd name="adj1" fmla="val -22099"/>
              <a:gd name="adj2" fmla="val 61217"/>
              <a:gd name="adj3" fmla="val 16667"/>
            </a:avLst>
          </a:prstGeom>
          <a:solidFill>
            <a:srgbClr val="D3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2" name="Google Shape;482;p78"/>
          <p:cNvSpPr txBox="1"/>
          <p:nvPr/>
        </p:nvSpPr>
        <p:spPr>
          <a:xfrm>
            <a:off x="1461850" y="1327175"/>
            <a:ext cx="5317500" cy="1080600"/>
          </a:xfrm>
          <a:prstGeom prst="rect">
            <a:avLst/>
          </a:prstGeom>
          <a:noFill/>
          <a:ln>
            <a:noFill/>
          </a:ln>
        </p:spPr>
        <p:txBody>
          <a:bodyPr spcFirstLastPara="1" wrap="square" lIns="95025" tIns="95025" rIns="95025" bIns="95025" anchor="t" anchorCtr="0">
            <a:noAutofit/>
          </a:bodyPr>
          <a:lstStyle/>
          <a:p>
            <a:pPr marL="0" marR="0" lvl="0" indent="0" algn="l" rtl="0">
              <a:lnSpc>
                <a:spcPct val="115263"/>
              </a:lnSpc>
              <a:spcBef>
                <a:spcPts val="0"/>
              </a:spcBef>
              <a:spcAft>
                <a:spcPts val="0"/>
              </a:spcAft>
              <a:buClr>
                <a:srgbClr val="2A6EBB"/>
              </a:buClr>
              <a:buSzPts val="1870"/>
              <a:buFont typeface="Arial"/>
              <a:buNone/>
            </a:pPr>
            <a:r>
              <a:rPr lang="en-GB" sz="1870" b="1">
                <a:solidFill>
                  <a:srgbClr val="67686E"/>
                </a:solidFill>
              </a:rPr>
              <a:t>Online &amp; Offline Access</a:t>
            </a:r>
            <a:endParaRPr sz="1870" b="1">
              <a:solidFill>
                <a:srgbClr val="67686E"/>
              </a:solidFill>
            </a:endParaRPr>
          </a:p>
          <a:p>
            <a:pPr marL="0" marR="0" lvl="0" indent="0" algn="l" rtl="0">
              <a:lnSpc>
                <a:spcPct val="115263"/>
              </a:lnSpc>
              <a:spcBef>
                <a:spcPts val="0"/>
              </a:spcBef>
              <a:spcAft>
                <a:spcPts val="0"/>
              </a:spcAft>
              <a:buClr>
                <a:srgbClr val="2A6EBB"/>
              </a:buClr>
              <a:buSzPts val="1870"/>
              <a:buFont typeface="Arial"/>
              <a:buNone/>
            </a:pPr>
            <a:r>
              <a:rPr lang="en-GB" sz="1870">
                <a:solidFill>
                  <a:srgbClr val="67686E"/>
                </a:solidFill>
              </a:rPr>
              <a:t>Similar to the website, </a:t>
            </a:r>
            <a:r>
              <a:rPr lang="en-GB" sz="1870" b="0" i="0" u="none" strike="noStrike" cap="none">
                <a:solidFill>
                  <a:srgbClr val="67686E"/>
                </a:solidFill>
                <a:latin typeface="Arial"/>
                <a:ea typeface="Arial"/>
                <a:cs typeface="Arial"/>
                <a:sym typeface="Arial"/>
              </a:rPr>
              <a:t>BMJ Best Practice app offers both </a:t>
            </a:r>
            <a:r>
              <a:rPr lang="en-GB" sz="1870" b="0" i="0" u="none" strike="noStrike" cap="none">
                <a:solidFill>
                  <a:srgbClr val="2A6EBB"/>
                </a:solidFill>
                <a:latin typeface="Arial"/>
                <a:ea typeface="Arial"/>
                <a:cs typeface="Arial"/>
                <a:sym typeface="Arial"/>
              </a:rPr>
              <a:t>search and</a:t>
            </a:r>
            <a:r>
              <a:rPr lang="en-GB" sz="1870">
                <a:solidFill>
                  <a:srgbClr val="2A6EBB"/>
                </a:solidFill>
              </a:rPr>
              <a:t> </a:t>
            </a:r>
            <a:r>
              <a:rPr lang="en-GB" sz="1870" b="0" i="0" u="none" strike="noStrike" cap="none">
                <a:solidFill>
                  <a:srgbClr val="2A6EBB"/>
                </a:solidFill>
                <a:latin typeface="Arial"/>
                <a:ea typeface="Arial"/>
                <a:cs typeface="Arial"/>
                <a:sym typeface="Arial"/>
              </a:rPr>
              <a:t>‘browse’ functionality</a:t>
            </a:r>
            <a:endParaRPr sz="1800" b="0" i="0" u="none" strike="noStrike" cap="none">
              <a:solidFill>
                <a:schemeClr val="dk1"/>
              </a:solidFill>
              <a:latin typeface="Arial"/>
              <a:ea typeface="Arial"/>
              <a:cs typeface="Arial"/>
              <a:sym typeface="Arial"/>
            </a:endParaRPr>
          </a:p>
        </p:txBody>
      </p:sp>
      <p:sp>
        <p:nvSpPr>
          <p:cNvPr id="483" name="Google Shape;483;p78"/>
          <p:cNvSpPr txBox="1"/>
          <p:nvPr/>
        </p:nvSpPr>
        <p:spPr>
          <a:xfrm>
            <a:off x="386950" y="438025"/>
            <a:ext cx="6392400" cy="521700"/>
          </a:xfrm>
          <a:prstGeom prst="rect">
            <a:avLst/>
          </a:prstGeom>
          <a:noFill/>
          <a:ln>
            <a:noFill/>
          </a:ln>
        </p:spPr>
        <p:txBody>
          <a:bodyPr spcFirstLastPara="1" wrap="square" lIns="95025" tIns="95025" rIns="95025" bIns="95025" anchor="t" anchorCtr="0">
            <a:noAutofit/>
          </a:bodyPr>
          <a:lstStyle/>
          <a:p>
            <a:pPr marL="0" marR="0" lvl="0" indent="0" algn="l" rtl="0">
              <a:lnSpc>
                <a:spcPct val="100000"/>
              </a:lnSpc>
              <a:spcBef>
                <a:spcPts val="0"/>
              </a:spcBef>
              <a:spcAft>
                <a:spcPts val="0"/>
              </a:spcAft>
              <a:buClr>
                <a:srgbClr val="2A6EBB"/>
              </a:buClr>
              <a:buSzPts val="2287"/>
              <a:buFont typeface="Arial"/>
              <a:buNone/>
            </a:pPr>
            <a:r>
              <a:rPr lang="en-GB" sz="3000" b="1" i="0" u="none" strike="noStrike" cap="none">
                <a:solidFill>
                  <a:srgbClr val="D3007E"/>
                </a:solidFill>
                <a:latin typeface="Arial"/>
                <a:ea typeface="Arial"/>
                <a:cs typeface="Arial"/>
                <a:sym typeface="Arial"/>
              </a:rPr>
              <a:t>Using the BMJ Best Practice app</a:t>
            </a:r>
            <a:endParaRPr sz="3000" b="0" i="0" u="none" strike="noStrike" cap="none">
              <a:solidFill>
                <a:srgbClr val="D3007E"/>
              </a:solidFill>
              <a:latin typeface="Arial"/>
              <a:ea typeface="Arial"/>
              <a:cs typeface="Arial"/>
              <a:sym typeface="Arial"/>
            </a:endParaRPr>
          </a:p>
        </p:txBody>
      </p:sp>
      <p:pic>
        <p:nvPicPr>
          <p:cNvPr id="484" name="Google Shape;484;p78"/>
          <p:cNvPicPr preferRelativeResize="0"/>
          <p:nvPr/>
        </p:nvPicPr>
        <p:blipFill rotWithShape="1">
          <a:blip r:embed="rId3">
            <a:alphaModFix/>
          </a:blip>
          <a:srcRect/>
          <a:stretch/>
        </p:blipFill>
        <p:spPr>
          <a:xfrm>
            <a:off x="6779350" y="455825"/>
            <a:ext cx="3336849" cy="6859023"/>
          </a:xfrm>
          <a:prstGeom prst="rect">
            <a:avLst/>
          </a:prstGeom>
          <a:noFill/>
          <a:ln>
            <a:noFill/>
          </a:ln>
          <a:effectLst>
            <a:outerShdw blurRad="57150" dist="19050" dir="5400000" algn="bl" rotWithShape="0">
              <a:srgbClr val="000000">
                <a:alpha val="49800"/>
              </a:srgbClr>
            </a:outerShdw>
          </a:effectLst>
        </p:spPr>
      </p:pic>
      <p:sp>
        <p:nvSpPr>
          <p:cNvPr id="485" name="Google Shape;485;p78"/>
          <p:cNvSpPr/>
          <p:nvPr/>
        </p:nvSpPr>
        <p:spPr>
          <a:xfrm>
            <a:off x="6699675" y="3242975"/>
            <a:ext cx="3472800" cy="6183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85"/>
              <a:buFont typeface="Arial"/>
              <a:buNone/>
            </a:pPr>
            <a:endParaRPr sz="1985" b="0" i="0" u="none" strike="noStrike" cap="none">
              <a:solidFill>
                <a:srgbClr val="000000"/>
              </a:solidFill>
              <a:latin typeface="Arial"/>
              <a:ea typeface="Arial"/>
              <a:cs typeface="Arial"/>
              <a:sym typeface="Arial"/>
            </a:endParaRPr>
          </a:p>
        </p:txBody>
      </p:sp>
      <p:sp>
        <p:nvSpPr>
          <p:cNvPr id="486" name="Google Shape;486;p78"/>
          <p:cNvSpPr/>
          <p:nvPr/>
        </p:nvSpPr>
        <p:spPr>
          <a:xfrm>
            <a:off x="6711375" y="6720650"/>
            <a:ext cx="3472800" cy="6882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85"/>
              <a:buFont typeface="Arial"/>
              <a:buNone/>
            </a:pPr>
            <a:endParaRPr sz="1985" b="0" i="0" u="none" strike="noStrike" cap="none">
              <a:solidFill>
                <a:srgbClr val="000000"/>
              </a:solidFill>
              <a:latin typeface="Arial"/>
              <a:ea typeface="Arial"/>
              <a:cs typeface="Arial"/>
              <a:sym typeface="Arial"/>
            </a:endParaRPr>
          </a:p>
        </p:txBody>
      </p:sp>
      <p:pic>
        <p:nvPicPr>
          <p:cNvPr id="487" name="Google Shape;487;p78"/>
          <p:cNvPicPr preferRelativeResize="0"/>
          <p:nvPr/>
        </p:nvPicPr>
        <p:blipFill>
          <a:blip r:embed="rId4">
            <a:alphaModFix/>
          </a:blip>
          <a:stretch>
            <a:fillRect/>
          </a:stretch>
        </p:blipFill>
        <p:spPr>
          <a:xfrm>
            <a:off x="475113" y="1463147"/>
            <a:ext cx="847800" cy="798900"/>
          </a:xfrm>
          <a:prstGeom prst="roundRect">
            <a:avLst>
              <a:gd name="adj" fmla="val 16667"/>
            </a:avLst>
          </a:prstGeom>
          <a:noFill/>
          <a:ln>
            <a:noFill/>
          </a:ln>
          <a:effectLst>
            <a:outerShdw blurRad="57150" dist="19050" dir="5400000" algn="bl" rotWithShape="0">
              <a:srgbClr val="000000">
                <a:alpha val="50000"/>
              </a:srgbClr>
            </a:outerShdw>
          </a:effectLst>
        </p:spPr>
      </p:pic>
      <p:pic>
        <p:nvPicPr>
          <p:cNvPr id="489" name="Google Shape;489;p78"/>
          <p:cNvPicPr preferRelativeResize="0"/>
          <p:nvPr/>
        </p:nvPicPr>
        <p:blipFill>
          <a:blip r:embed="rId5">
            <a:alphaModFix/>
          </a:blip>
          <a:stretch>
            <a:fillRect/>
          </a:stretch>
        </p:blipFill>
        <p:spPr>
          <a:xfrm>
            <a:off x="1538050" y="6795675"/>
            <a:ext cx="1178400" cy="689400"/>
          </a:xfrm>
          <a:prstGeom prst="roundRect">
            <a:avLst>
              <a:gd name="adj" fmla="val 16667"/>
            </a:avLst>
          </a:prstGeom>
          <a:noFill/>
          <a:ln>
            <a:noFill/>
          </a:ln>
          <a:effectLst>
            <a:outerShdw blurRad="57150" dist="19050" dir="5400000" algn="bl" rotWithShape="0">
              <a:srgbClr val="000000">
                <a:alpha val="50000"/>
              </a:srgbClr>
            </a:outerShdw>
          </a:effectLst>
        </p:spPr>
      </p:pic>
      <p:sp>
        <p:nvSpPr>
          <p:cNvPr id="490" name="Google Shape;490;p78"/>
          <p:cNvSpPr/>
          <p:nvPr/>
        </p:nvSpPr>
        <p:spPr>
          <a:xfrm>
            <a:off x="3794125" y="4513088"/>
            <a:ext cx="378000" cy="322200"/>
          </a:xfrm>
          <a:prstGeom prst="star5">
            <a:avLst>
              <a:gd name="adj" fmla="val 19098"/>
              <a:gd name="hf" fmla="val 105146"/>
              <a:gd name="vf" fmla="val 11055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8"/>
          <p:cNvSpPr/>
          <p:nvPr/>
        </p:nvSpPr>
        <p:spPr>
          <a:xfrm>
            <a:off x="4248325" y="4513088"/>
            <a:ext cx="378000" cy="322200"/>
          </a:xfrm>
          <a:prstGeom prst="star5">
            <a:avLst>
              <a:gd name="adj" fmla="val 19098"/>
              <a:gd name="hf" fmla="val 105146"/>
              <a:gd name="vf" fmla="val 11055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8"/>
          <p:cNvSpPr/>
          <p:nvPr/>
        </p:nvSpPr>
        <p:spPr>
          <a:xfrm>
            <a:off x="4702525" y="4513088"/>
            <a:ext cx="378000" cy="322200"/>
          </a:xfrm>
          <a:prstGeom prst="star5">
            <a:avLst>
              <a:gd name="adj" fmla="val 19098"/>
              <a:gd name="hf" fmla="val 105146"/>
              <a:gd name="vf" fmla="val 11055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8"/>
          <p:cNvSpPr/>
          <p:nvPr/>
        </p:nvSpPr>
        <p:spPr>
          <a:xfrm>
            <a:off x="5156725" y="4513088"/>
            <a:ext cx="378000" cy="322200"/>
          </a:xfrm>
          <a:prstGeom prst="star5">
            <a:avLst>
              <a:gd name="adj" fmla="val 19098"/>
              <a:gd name="hf" fmla="val 105146"/>
              <a:gd name="vf" fmla="val 11055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8"/>
          <p:cNvSpPr/>
          <p:nvPr/>
        </p:nvSpPr>
        <p:spPr>
          <a:xfrm>
            <a:off x="5610925" y="4513088"/>
            <a:ext cx="378000" cy="322200"/>
          </a:xfrm>
          <a:prstGeom prst="star5">
            <a:avLst>
              <a:gd name="adj" fmla="val 19098"/>
              <a:gd name="hf" fmla="val 105146"/>
              <a:gd name="vf" fmla="val 11055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8"/>
          <p:cNvSpPr/>
          <p:nvPr/>
        </p:nvSpPr>
        <p:spPr>
          <a:xfrm>
            <a:off x="3794125" y="5732288"/>
            <a:ext cx="378000" cy="322200"/>
          </a:xfrm>
          <a:prstGeom prst="star5">
            <a:avLst>
              <a:gd name="adj" fmla="val 19098"/>
              <a:gd name="hf" fmla="val 105146"/>
              <a:gd name="vf" fmla="val 11055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8"/>
          <p:cNvSpPr/>
          <p:nvPr/>
        </p:nvSpPr>
        <p:spPr>
          <a:xfrm>
            <a:off x="4248325" y="5732288"/>
            <a:ext cx="378000" cy="322200"/>
          </a:xfrm>
          <a:prstGeom prst="star5">
            <a:avLst>
              <a:gd name="adj" fmla="val 19098"/>
              <a:gd name="hf" fmla="val 105146"/>
              <a:gd name="vf" fmla="val 11055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8"/>
          <p:cNvSpPr/>
          <p:nvPr/>
        </p:nvSpPr>
        <p:spPr>
          <a:xfrm>
            <a:off x="4702525" y="5732288"/>
            <a:ext cx="378000" cy="322200"/>
          </a:xfrm>
          <a:prstGeom prst="star5">
            <a:avLst>
              <a:gd name="adj" fmla="val 19098"/>
              <a:gd name="hf" fmla="val 105146"/>
              <a:gd name="vf" fmla="val 11055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8"/>
          <p:cNvSpPr/>
          <p:nvPr/>
        </p:nvSpPr>
        <p:spPr>
          <a:xfrm>
            <a:off x="5156725" y="5732288"/>
            <a:ext cx="378000" cy="322200"/>
          </a:xfrm>
          <a:prstGeom prst="star5">
            <a:avLst>
              <a:gd name="adj" fmla="val 19098"/>
              <a:gd name="hf" fmla="val 105146"/>
              <a:gd name="vf" fmla="val 11055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8"/>
          <p:cNvSpPr/>
          <p:nvPr/>
        </p:nvSpPr>
        <p:spPr>
          <a:xfrm>
            <a:off x="5610925" y="5732288"/>
            <a:ext cx="378000" cy="322200"/>
          </a:xfrm>
          <a:prstGeom prst="star5">
            <a:avLst>
              <a:gd name="adj" fmla="val 19098"/>
              <a:gd name="hf" fmla="val 105146"/>
              <a:gd name="vf" fmla="val 11055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8"/>
          <p:cNvSpPr txBox="1"/>
          <p:nvPr/>
        </p:nvSpPr>
        <p:spPr>
          <a:xfrm>
            <a:off x="668350" y="3150575"/>
            <a:ext cx="5591100" cy="1337400"/>
          </a:xfrm>
          <a:prstGeom prst="rect">
            <a:avLst/>
          </a:prstGeom>
          <a:noFill/>
          <a:ln>
            <a:noFill/>
          </a:ln>
        </p:spPr>
        <p:txBody>
          <a:bodyPr spcFirstLastPara="1" wrap="square" lIns="91425" tIns="91425" rIns="91425" bIns="91425" anchor="t" anchorCtr="0">
            <a:noAutofit/>
          </a:bodyPr>
          <a:lstStyle/>
          <a:p>
            <a:pPr marL="0" lvl="0" indent="0" algn="l" rtl="0">
              <a:lnSpc>
                <a:spcPct val="138000"/>
              </a:lnSpc>
              <a:spcBef>
                <a:spcPts val="0"/>
              </a:spcBef>
              <a:spcAft>
                <a:spcPts val="0"/>
              </a:spcAft>
              <a:buNone/>
            </a:pPr>
            <a:r>
              <a:rPr lang="en-GB" sz="2000" dirty="0">
                <a:solidFill>
                  <a:schemeClr val="lt1"/>
                </a:solidFill>
              </a:rPr>
              <a:t>Easy to navigate and comprehensive. This app is rapidly becoming the first point of reference for conditions </a:t>
            </a:r>
            <a:r>
              <a:rPr lang="en-GB" sz="2000" dirty="0" err="1">
                <a:solidFill>
                  <a:schemeClr val="lt1"/>
                </a:solidFill>
              </a:rPr>
              <a:t>outwith</a:t>
            </a:r>
            <a:r>
              <a:rPr lang="en-GB" sz="2000" dirty="0">
                <a:solidFill>
                  <a:schemeClr val="lt1"/>
                </a:solidFill>
              </a:rPr>
              <a:t> my usual area of practice.</a:t>
            </a:r>
            <a:endParaRPr sz="2000" dirty="0"/>
          </a:p>
        </p:txBody>
      </p:sp>
      <p:sp>
        <p:nvSpPr>
          <p:cNvPr id="501" name="Google Shape;501;p78"/>
          <p:cNvSpPr txBox="1"/>
          <p:nvPr/>
        </p:nvSpPr>
        <p:spPr>
          <a:xfrm>
            <a:off x="668350" y="5206550"/>
            <a:ext cx="5591100" cy="521700"/>
          </a:xfrm>
          <a:prstGeom prst="rect">
            <a:avLst/>
          </a:prstGeom>
          <a:noFill/>
          <a:ln>
            <a:noFill/>
          </a:ln>
        </p:spPr>
        <p:txBody>
          <a:bodyPr spcFirstLastPara="1" wrap="square" lIns="91425" tIns="91425" rIns="91425" bIns="91425" anchor="t" anchorCtr="0">
            <a:noAutofit/>
          </a:bodyPr>
          <a:lstStyle/>
          <a:p>
            <a:pPr marL="0" lvl="0" indent="0" algn="l" rtl="0">
              <a:lnSpc>
                <a:spcPct val="138000"/>
              </a:lnSpc>
              <a:spcBef>
                <a:spcPts val="0"/>
              </a:spcBef>
              <a:spcAft>
                <a:spcPts val="0"/>
              </a:spcAft>
              <a:buNone/>
            </a:pPr>
            <a:r>
              <a:rPr lang="en-GB" sz="2000" dirty="0">
                <a:solidFill>
                  <a:schemeClr val="lt1"/>
                </a:solidFill>
              </a:rPr>
              <a:t>Fabulous resource for busy doctors</a:t>
            </a:r>
            <a:endParaRP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p79"/>
          <p:cNvPicPr preferRelativeResize="0"/>
          <p:nvPr/>
        </p:nvPicPr>
        <p:blipFill rotWithShape="1">
          <a:blip r:embed="rId3">
            <a:alphaModFix/>
          </a:blip>
          <a:srcRect/>
          <a:stretch/>
        </p:blipFill>
        <p:spPr>
          <a:xfrm>
            <a:off x="760744" y="1368153"/>
            <a:ext cx="3009668" cy="5350522"/>
          </a:xfrm>
          <a:prstGeom prst="rect">
            <a:avLst/>
          </a:prstGeom>
          <a:noFill/>
          <a:ln w="9525" cap="flat" cmpd="sng">
            <a:solidFill>
              <a:srgbClr val="999999"/>
            </a:solidFill>
            <a:prstDash val="solid"/>
            <a:round/>
            <a:headEnd type="none" w="sm" len="sm"/>
            <a:tailEnd type="none" w="sm" len="sm"/>
          </a:ln>
        </p:spPr>
      </p:pic>
      <p:pic>
        <p:nvPicPr>
          <p:cNvPr id="508" name="Google Shape;508;p79"/>
          <p:cNvPicPr preferRelativeResize="0"/>
          <p:nvPr/>
        </p:nvPicPr>
        <p:blipFill rotWithShape="1">
          <a:blip r:embed="rId4">
            <a:alphaModFix/>
          </a:blip>
          <a:srcRect/>
          <a:stretch/>
        </p:blipFill>
        <p:spPr>
          <a:xfrm>
            <a:off x="3821193" y="1368149"/>
            <a:ext cx="3009668" cy="5350522"/>
          </a:xfrm>
          <a:prstGeom prst="rect">
            <a:avLst/>
          </a:prstGeom>
          <a:noFill/>
          <a:ln w="9525" cap="flat" cmpd="sng">
            <a:solidFill>
              <a:srgbClr val="999999"/>
            </a:solidFill>
            <a:prstDash val="solid"/>
            <a:round/>
            <a:headEnd type="none" w="sm" len="sm"/>
            <a:tailEnd type="none" w="sm" len="sm"/>
          </a:ln>
        </p:spPr>
      </p:pic>
      <p:pic>
        <p:nvPicPr>
          <p:cNvPr id="509" name="Google Shape;509;p79"/>
          <p:cNvPicPr preferRelativeResize="0"/>
          <p:nvPr/>
        </p:nvPicPr>
        <p:blipFill rotWithShape="1">
          <a:blip r:embed="rId5">
            <a:alphaModFix/>
          </a:blip>
          <a:srcRect/>
          <a:stretch/>
        </p:blipFill>
        <p:spPr>
          <a:xfrm>
            <a:off x="6881642" y="1368139"/>
            <a:ext cx="3009668" cy="5350522"/>
          </a:xfrm>
          <a:prstGeom prst="rect">
            <a:avLst/>
          </a:prstGeom>
          <a:noFill/>
          <a:ln w="9525" cap="flat" cmpd="sng">
            <a:solidFill>
              <a:srgbClr val="999999"/>
            </a:solidFill>
            <a:prstDash val="solid"/>
            <a:round/>
            <a:headEnd type="none" w="sm" len="sm"/>
            <a:tailEnd type="none" w="sm" len="sm"/>
          </a:ln>
        </p:spPr>
      </p:pic>
      <p:sp>
        <p:nvSpPr>
          <p:cNvPr id="510" name="Google Shape;510;p79"/>
          <p:cNvSpPr/>
          <p:nvPr/>
        </p:nvSpPr>
        <p:spPr>
          <a:xfrm>
            <a:off x="6196310" y="4075300"/>
            <a:ext cx="300300" cy="156600"/>
          </a:xfrm>
          <a:prstGeom prst="rightArrow">
            <a:avLst>
              <a:gd name="adj1" fmla="val 50000"/>
              <a:gd name="adj2" fmla="val 50000"/>
            </a:avLst>
          </a:prstGeom>
          <a:solidFill>
            <a:srgbClr val="0097A7"/>
          </a:solidFill>
          <a:ln w="9525" cap="flat" cmpd="sng">
            <a:solidFill>
              <a:srgbClr val="595959"/>
            </a:solidFill>
            <a:prstDash val="solid"/>
            <a:round/>
            <a:headEnd type="none" w="sm" len="sm"/>
            <a:tailEnd type="none" w="sm" len="sm"/>
          </a:ln>
        </p:spPr>
        <p:txBody>
          <a:bodyPr spcFirstLastPara="1" wrap="square" lIns="95025" tIns="95025" rIns="95025" bIns="95025" anchor="ctr" anchorCtr="0">
            <a:noAutofit/>
          </a:bodyPr>
          <a:lstStyle/>
          <a:p>
            <a:pPr marL="0" marR="0" lvl="0" indent="0" algn="l" rtl="0">
              <a:lnSpc>
                <a:spcPct val="100000"/>
              </a:lnSpc>
              <a:spcBef>
                <a:spcPts val="0"/>
              </a:spcBef>
              <a:spcAft>
                <a:spcPts val="0"/>
              </a:spcAft>
              <a:buClr>
                <a:schemeClr val="dk1"/>
              </a:buClr>
              <a:buSzPts val="2078"/>
              <a:buFont typeface="Arial"/>
              <a:buNone/>
            </a:pPr>
            <a:endParaRPr sz="2078" b="0" i="0" u="none" strike="noStrike" cap="none">
              <a:solidFill>
                <a:srgbClr val="000000"/>
              </a:solidFill>
              <a:latin typeface="Arial"/>
              <a:ea typeface="Arial"/>
              <a:cs typeface="Arial"/>
              <a:sym typeface="Arial"/>
            </a:endParaRPr>
          </a:p>
        </p:txBody>
      </p:sp>
      <p:sp>
        <p:nvSpPr>
          <p:cNvPr id="511" name="Google Shape;511;p79"/>
          <p:cNvSpPr/>
          <p:nvPr/>
        </p:nvSpPr>
        <p:spPr>
          <a:xfrm>
            <a:off x="9251403" y="4195805"/>
            <a:ext cx="300300" cy="156600"/>
          </a:xfrm>
          <a:prstGeom prst="rightArrow">
            <a:avLst>
              <a:gd name="adj1" fmla="val 50000"/>
              <a:gd name="adj2" fmla="val 50000"/>
            </a:avLst>
          </a:prstGeom>
          <a:solidFill>
            <a:srgbClr val="0097A7"/>
          </a:solidFill>
          <a:ln w="9525" cap="flat" cmpd="sng">
            <a:solidFill>
              <a:srgbClr val="595959"/>
            </a:solidFill>
            <a:prstDash val="solid"/>
            <a:round/>
            <a:headEnd type="none" w="sm" len="sm"/>
            <a:tailEnd type="none" w="sm" len="sm"/>
          </a:ln>
        </p:spPr>
        <p:txBody>
          <a:bodyPr spcFirstLastPara="1" wrap="square" lIns="95025" tIns="95025" rIns="95025" bIns="95025" anchor="ctr" anchorCtr="0">
            <a:noAutofit/>
          </a:bodyPr>
          <a:lstStyle/>
          <a:p>
            <a:pPr marL="0" marR="0" lvl="0" indent="0" algn="l" rtl="0">
              <a:lnSpc>
                <a:spcPct val="100000"/>
              </a:lnSpc>
              <a:spcBef>
                <a:spcPts val="0"/>
              </a:spcBef>
              <a:spcAft>
                <a:spcPts val="0"/>
              </a:spcAft>
              <a:buClr>
                <a:schemeClr val="dk1"/>
              </a:buClr>
              <a:buSzPts val="2078"/>
              <a:buFont typeface="Arial"/>
              <a:buNone/>
            </a:pPr>
            <a:endParaRPr sz="2078" b="0" i="0" u="none" strike="noStrike" cap="none">
              <a:solidFill>
                <a:srgbClr val="000000"/>
              </a:solidFill>
              <a:latin typeface="Arial"/>
              <a:ea typeface="Arial"/>
              <a:cs typeface="Arial"/>
              <a:sym typeface="Arial"/>
            </a:endParaRPr>
          </a:p>
        </p:txBody>
      </p:sp>
      <p:sp>
        <p:nvSpPr>
          <p:cNvPr id="512" name="Google Shape;512;p79"/>
          <p:cNvSpPr/>
          <p:nvPr/>
        </p:nvSpPr>
        <p:spPr>
          <a:xfrm>
            <a:off x="3404047" y="5035955"/>
            <a:ext cx="300300" cy="156600"/>
          </a:xfrm>
          <a:prstGeom prst="rightArrow">
            <a:avLst>
              <a:gd name="adj1" fmla="val 50000"/>
              <a:gd name="adj2" fmla="val 50000"/>
            </a:avLst>
          </a:prstGeom>
          <a:solidFill>
            <a:srgbClr val="0097A7"/>
          </a:solidFill>
          <a:ln w="9525" cap="flat" cmpd="sng">
            <a:solidFill>
              <a:srgbClr val="595959"/>
            </a:solidFill>
            <a:prstDash val="solid"/>
            <a:round/>
            <a:headEnd type="none" w="sm" len="sm"/>
            <a:tailEnd type="none" w="sm" len="sm"/>
          </a:ln>
        </p:spPr>
        <p:txBody>
          <a:bodyPr spcFirstLastPara="1" wrap="square" lIns="95025" tIns="95025" rIns="95025" bIns="95025" anchor="ctr" anchorCtr="0">
            <a:noAutofit/>
          </a:bodyPr>
          <a:lstStyle/>
          <a:p>
            <a:pPr marL="0" marR="0" lvl="0" indent="0" algn="l" rtl="0">
              <a:lnSpc>
                <a:spcPct val="100000"/>
              </a:lnSpc>
              <a:spcBef>
                <a:spcPts val="0"/>
              </a:spcBef>
              <a:spcAft>
                <a:spcPts val="0"/>
              </a:spcAft>
              <a:buClr>
                <a:schemeClr val="dk1"/>
              </a:buClr>
              <a:buSzPts val="2078"/>
              <a:buFont typeface="Arial"/>
              <a:buNone/>
            </a:pPr>
            <a:endParaRPr sz="2078" b="0" i="0" u="none" strike="noStrike" cap="none">
              <a:solidFill>
                <a:srgbClr val="000000"/>
              </a:solidFill>
              <a:latin typeface="Arial"/>
              <a:ea typeface="Arial"/>
              <a:cs typeface="Arial"/>
              <a:sym typeface="Arial"/>
            </a:endParaRPr>
          </a:p>
        </p:txBody>
      </p:sp>
      <p:sp>
        <p:nvSpPr>
          <p:cNvPr id="513" name="Google Shape;513;p79"/>
          <p:cNvSpPr txBox="1"/>
          <p:nvPr/>
        </p:nvSpPr>
        <p:spPr>
          <a:xfrm>
            <a:off x="615550" y="361825"/>
            <a:ext cx="6333000" cy="521700"/>
          </a:xfrm>
          <a:prstGeom prst="rect">
            <a:avLst/>
          </a:prstGeom>
          <a:noFill/>
          <a:ln>
            <a:noFill/>
          </a:ln>
        </p:spPr>
        <p:txBody>
          <a:bodyPr spcFirstLastPara="1" wrap="square" lIns="95025" tIns="95025" rIns="95025" bIns="95025" anchor="t" anchorCtr="0">
            <a:noAutofit/>
          </a:bodyPr>
          <a:lstStyle/>
          <a:p>
            <a:pPr marL="0" marR="0" lvl="0" indent="0" algn="l" rtl="0">
              <a:lnSpc>
                <a:spcPct val="100000"/>
              </a:lnSpc>
              <a:spcBef>
                <a:spcPts val="0"/>
              </a:spcBef>
              <a:spcAft>
                <a:spcPts val="0"/>
              </a:spcAft>
              <a:buClr>
                <a:srgbClr val="2A6EBB"/>
              </a:buClr>
              <a:buSzPts val="2287"/>
              <a:buFont typeface="Arial"/>
              <a:buNone/>
            </a:pPr>
            <a:r>
              <a:rPr lang="en-GB" sz="3000" b="1" i="0" u="none" strike="noStrike" cap="none">
                <a:solidFill>
                  <a:srgbClr val="D3007E"/>
                </a:solidFill>
                <a:latin typeface="Arial"/>
                <a:ea typeface="Arial"/>
                <a:cs typeface="Arial"/>
                <a:sym typeface="Arial"/>
              </a:rPr>
              <a:t>Using the BMJ Best Practice app</a:t>
            </a:r>
            <a:endParaRPr sz="3000" b="0" i="0" u="none" strike="noStrike" cap="none">
              <a:solidFill>
                <a:srgbClr val="D3007E"/>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80"/>
          <p:cNvPicPr preferRelativeResize="0"/>
          <p:nvPr/>
        </p:nvPicPr>
        <p:blipFill rotWithShape="1">
          <a:blip r:embed="rId3">
            <a:alphaModFix/>
          </a:blip>
          <a:srcRect/>
          <a:stretch/>
        </p:blipFill>
        <p:spPr>
          <a:xfrm rot="198884">
            <a:off x="831054" y="-176740"/>
            <a:ext cx="10549005" cy="7032599"/>
          </a:xfrm>
          <a:prstGeom prst="rect">
            <a:avLst/>
          </a:prstGeom>
          <a:noFill/>
          <a:ln>
            <a:noFill/>
          </a:ln>
        </p:spPr>
      </p:pic>
      <p:sp>
        <p:nvSpPr>
          <p:cNvPr id="519" name="Google Shape;519;p80"/>
          <p:cNvSpPr/>
          <p:nvPr/>
        </p:nvSpPr>
        <p:spPr>
          <a:xfrm>
            <a:off x="809460" y="6536298"/>
            <a:ext cx="8868708" cy="0"/>
          </a:xfrm>
          <a:custGeom>
            <a:avLst/>
            <a:gdLst/>
            <a:ahLst/>
            <a:cxnLst/>
            <a:rect l="l" t="t" r="r" b="b"/>
            <a:pathLst>
              <a:path w="8044180" h="120000" extrusionOk="0">
                <a:moveTo>
                  <a:pt x="0" y="0"/>
                </a:moveTo>
                <a:lnTo>
                  <a:pt x="8043799" y="0"/>
                </a:lnTo>
              </a:path>
            </a:pathLst>
          </a:custGeom>
          <a:noFill/>
          <a:ln w="9525" cap="flat" cmpd="sng">
            <a:solidFill>
              <a:srgbClr val="67686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985"/>
              <a:buFont typeface="Arial"/>
              <a:buNone/>
            </a:pPr>
            <a:endParaRPr sz="1985" b="0" i="0" u="none" strike="noStrike" cap="none">
              <a:solidFill>
                <a:schemeClr val="dk1"/>
              </a:solidFill>
              <a:latin typeface="Calibri"/>
              <a:ea typeface="Calibri"/>
              <a:cs typeface="Calibri"/>
              <a:sym typeface="Calibri"/>
            </a:endParaRPr>
          </a:p>
        </p:txBody>
      </p:sp>
      <p:sp>
        <p:nvSpPr>
          <p:cNvPr id="520" name="Google Shape;520;p80"/>
          <p:cNvSpPr/>
          <p:nvPr/>
        </p:nvSpPr>
        <p:spPr>
          <a:xfrm>
            <a:off x="9677982" y="6178397"/>
            <a:ext cx="227528" cy="357045"/>
          </a:xfrm>
          <a:custGeom>
            <a:avLst/>
            <a:gdLst/>
            <a:ahLst/>
            <a:cxnLst/>
            <a:rect l="l" t="t" r="r" b="b"/>
            <a:pathLst>
              <a:path w="206375" h="323850" extrusionOk="0">
                <a:moveTo>
                  <a:pt x="0" y="323849"/>
                </a:moveTo>
                <a:lnTo>
                  <a:pt x="206375" y="0"/>
                </a:lnTo>
              </a:path>
            </a:pathLst>
          </a:custGeom>
          <a:noFill/>
          <a:ln w="9525" cap="flat" cmpd="sng">
            <a:solidFill>
              <a:srgbClr val="67686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985"/>
              <a:buFont typeface="Arial"/>
              <a:buNone/>
            </a:pPr>
            <a:endParaRPr sz="1985" b="0" i="0" u="none" strike="noStrike" cap="none">
              <a:solidFill>
                <a:schemeClr val="dk1"/>
              </a:solidFill>
              <a:latin typeface="Calibri"/>
              <a:ea typeface="Calibri"/>
              <a:cs typeface="Calibri"/>
              <a:sym typeface="Calibri"/>
            </a:endParaRPr>
          </a:p>
        </p:txBody>
      </p:sp>
      <p:sp>
        <p:nvSpPr>
          <p:cNvPr id="521" name="Google Shape;521;p80"/>
          <p:cNvSpPr/>
          <p:nvPr/>
        </p:nvSpPr>
        <p:spPr>
          <a:xfrm>
            <a:off x="640232" y="6609172"/>
            <a:ext cx="1261800" cy="8259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985"/>
              <a:buFont typeface="Arial"/>
              <a:buNone/>
            </a:pPr>
            <a:endParaRPr sz="1985" b="0" i="0" u="none" strike="noStrike" cap="none">
              <a:solidFill>
                <a:schemeClr val="dk1"/>
              </a:solidFill>
              <a:latin typeface="Calibri"/>
              <a:ea typeface="Calibri"/>
              <a:cs typeface="Calibri"/>
              <a:sym typeface="Calibri"/>
            </a:endParaRPr>
          </a:p>
        </p:txBody>
      </p:sp>
      <p:pic>
        <p:nvPicPr>
          <p:cNvPr id="522" name="Google Shape;522;p80"/>
          <p:cNvPicPr preferRelativeResize="0"/>
          <p:nvPr/>
        </p:nvPicPr>
        <p:blipFill rotWithShape="1">
          <a:blip r:embed="rId5">
            <a:alphaModFix/>
          </a:blip>
          <a:srcRect/>
          <a:stretch/>
        </p:blipFill>
        <p:spPr>
          <a:xfrm>
            <a:off x="6062005" y="4134632"/>
            <a:ext cx="1551779" cy="1551779"/>
          </a:xfrm>
          <a:prstGeom prst="rect">
            <a:avLst/>
          </a:prstGeom>
          <a:noFill/>
          <a:ln>
            <a:noFill/>
          </a:ln>
        </p:spPr>
      </p:pic>
      <p:sp>
        <p:nvSpPr>
          <p:cNvPr id="523" name="Google Shape;523;p80"/>
          <p:cNvSpPr txBox="1"/>
          <p:nvPr/>
        </p:nvSpPr>
        <p:spPr>
          <a:xfrm>
            <a:off x="4003440" y="5359946"/>
            <a:ext cx="4140900" cy="891600"/>
          </a:xfrm>
          <a:prstGeom prst="rect">
            <a:avLst/>
          </a:prstGeom>
          <a:noFill/>
          <a:ln>
            <a:noFill/>
          </a:ln>
        </p:spPr>
        <p:txBody>
          <a:bodyPr spcFirstLastPara="1" wrap="square" lIns="100800" tIns="100800" rIns="100800" bIns="100800" anchor="t" anchorCtr="0">
            <a:noAutofit/>
          </a:bodyPr>
          <a:lstStyle/>
          <a:p>
            <a:pPr marL="0" marR="0" lvl="0" indent="0" algn="l" rtl="0">
              <a:lnSpc>
                <a:spcPct val="100000"/>
              </a:lnSpc>
              <a:spcBef>
                <a:spcPts val="0"/>
              </a:spcBef>
              <a:spcAft>
                <a:spcPts val="0"/>
              </a:spcAft>
              <a:buClr>
                <a:srgbClr val="000000"/>
              </a:buClr>
              <a:buSzPts val="2646"/>
              <a:buFont typeface="Arial"/>
              <a:buNone/>
            </a:pPr>
            <a:r>
              <a:rPr lang="en-GB" sz="2646" b="0" i="0" u="none" strike="noStrike" cap="none">
                <a:solidFill>
                  <a:srgbClr val="000000"/>
                </a:solidFill>
                <a:latin typeface="Arial"/>
                <a:ea typeface="Arial"/>
                <a:cs typeface="Arial"/>
                <a:sym typeface="Arial"/>
              </a:rPr>
              <a:t>@BMJBestPractice</a:t>
            </a:r>
            <a:endParaRPr sz="2646" b="0" i="0" u="none" strike="noStrike" cap="none">
              <a:solidFill>
                <a:srgbClr val="000000"/>
              </a:solidFill>
              <a:latin typeface="Arial"/>
              <a:ea typeface="Arial"/>
              <a:cs typeface="Arial"/>
              <a:sym typeface="Arial"/>
            </a:endParaRPr>
          </a:p>
        </p:txBody>
      </p:sp>
      <p:sp>
        <p:nvSpPr>
          <p:cNvPr id="524" name="Google Shape;524;p80"/>
          <p:cNvSpPr txBox="1"/>
          <p:nvPr/>
        </p:nvSpPr>
        <p:spPr>
          <a:xfrm>
            <a:off x="1902097" y="3334762"/>
            <a:ext cx="6242100" cy="891600"/>
          </a:xfrm>
          <a:prstGeom prst="rect">
            <a:avLst/>
          </a:prstGeom>
          <a:noFill/>
          <a:ln>
            <a:noFill/>
          </a:ln>
        </p:spPr>
        <p:txBody>
          <a:bodyPr spcFirstLastPara="1" wrap="square" lIns="100800" tIns="100800" rIns="100800" bIns="100800" anchor="t" anchorCtr="0">
            <a:noAutofit/>
          </a:bodyPr>
          <a:lstStyle/>
          <a:p>
            <a:pPr marL="0" marR="0" lvl="0" indent="0" algn="l" rtl="0">
              <a:lnSpc>
                <a:spcPct val="100000"/>
              </a:lnSpc>
              <a:spcBef>
                <a:spcPts val="0"/>
              </a:spcBef>
              <a:spcAft>
                <a:spcPts val="0"/>
              </a:spcAft>
              <a:buClr>
                <a:srgbClr val="000000"/>
              </a:buClr>
              <a:buSzPts val="2646"/>
              <a:buFont typeface="Arial"/>
              <a:buNone/>
            </a:pPr>
            <a:r>
              <a:rPr lang="en-GB" sz="2646" b="0" i="0" u="none" strike="noStrike" cap="none">
                <a:solidFill>
                  <a:srgbClr val="000000"/>
                </a:solidFill>
                <a:latin typeface="Arial"/>
                <a:ea typeface="Arial"/>
                <a:cs typeface="Arial"/>
                <a:sym typeface="Arial"/>
              </a:rPr>
              <a:t>facebook.com/BMJBestPractice</a:t>
            </a:r>
            <a:endParaRPr sz="2646" b="0" i="0" u="none" strike="noStrike" cap="none">
              <a:solidFill>
                <a:srgbClr val="000000"/>
              </a:solidFill>
              <a:latin typeface="Arial"/>
              <a:ea typeface="Arial"/>
              <a:cs typeface="Arial"/>
              <a:sym typeface="Arial"/>
            </a:endParaRPr>
          </a:p>
        </p:txBody>
      </p:sp>
      <p:sp>
        <p:nvSpPr>
          <p:cNvPr id="525" name="Google Shape;525;p80"/>
          <p:cNvSpPr txBox="1">
            <a:spLocks noGrp="1"/>
          </p:cNvSpPr>
          <p:nvPr>
            <p:ph type="title"/>
          </p:nvPr>
        </p:nvSpPr>
        <p:spPr>
          <a:xfrm>
            <a:off x="898697" y="785178"/>
            <a:ext cx="6322500" cy="1317300"/>
          </a:xfrm>
          <a:prstGeom prst="rect">
            <a:avLst/>
          </a:prstGeom>
          <a:noFill/>
          <a:ln>
            <a:noFill/>
          </a:ln>
        </p:spPr>
        <p:txBody>
          <a:bodyPr spcFirstLastPara="1" wrap="square" lIns="0" tIns="14000" rIns="0" bIns="0" anchor="t" anchorCtr="0">
            <a:noAutofit/>
          </a:bodyPr>
          <a:lstStyle/>
          <a:p>
            <a:pPr marL="14001" marR="5600" lvl="0" indent="0" algn="l" rtl="0">
              <a:lnSpc>
                <a:spcPct val="100000"/>
              </a:lnSpc>
              <a:spcBef>
                <a:spcPts val="0"/>
              </a:spcBef>
              <a:spcAft>
                <a:spcPts val="0"/>
              </a:spcAft>
              <a:buSzPts val="1400"/>
              <a:buNone/>
            </a:pPr>
            <a:r>
              <a:rPr lang="en-GB" sz="3308"/>
              <a:t>Never miss an update!</a:t>
            </a:r>
            <a:endParaRPr sz="3308"/>
          </a:p>
          <a:p>
            <a:pPr marL="14001" marR="5600" lvl="0" indent="0" algn="l" rtl="0">
              <a:lnSpc>
                <a:spcPct val="100000"/>
              </a:lnSpc>
              <a:spcBef>
                <a:spcPts val="0"/>
              </a:spcBef>
              <a:spcAft>
                <a:spcPts val="0"/>
              </a:spcAft>
              <a:buSzPts val="1400"/>
              <a:buNone/>
            </a:pPr>
            <a:r>
              <a:rPr lang="en-GB" sz="2867" b="0">
                <a:solidFill>
                  <a:srgbClr val="999999"/>
                </a:solidFill>
              </a:rPr>
              <a:t>Follow us on social media</a:t>
            </a:r>
            <a:endParaRPr sz="2867" b="0">
              <a:solidFill>
                <a:srgbClr val="999999"/>
              </a:solidFill>
            </a:endParaRPr>
          </a:p>
          <a:p>
            <a:pPr marL="0" marR="5600" lvl="0" indent="0" algn="l" rtl="0">
              <a:lnSpc>
                <a:spcPct val="100000"/>
              </a:lnSpc>
              <a:spcBef>
                <a:spcPts val="0"/>
              </a:spcBef>
              <a:spcAft>
                <a:spcPts val="0"/>
              </a:spcAft>
              <a:buSzPts val="1400"/>
              <a:buNone/>
            </a:pPr>
            <a:br>
              <a:rPr lang="en-GB" b="0"/>
            </a:br>
            <a:endParaRPr b="0"/>
          </a:p>
        </p:txBody>
      </p:sp>
      <p:pic>
        <p:nvPicPr>
          <p:cNvPr id="526" name="Google Shape;526;p80"/>
          <p:cNvPicPr preferRelativeResize="0"/>
          <p:nvPr/>
        </p:nvPicPr>
        <p:blipFill rotWithShape="1">
          <a:blip r:embed="rId6">
            <a:alphaModFix/>
          </a:blip>
          <a:srcRect/>
          <a:stretch/>
        </p:blipFill>
        <p:spPr>
          <a:xfrm>
            <a:off x="6319008" y="2510608"/>
            <a:ext cx="825919" cy="82591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81"/>
          <p:cNvSpPr txBox="1">
            <a:spLocks noGrp="1"/>
          </p:cNvSpPr>
          <p:nvPr>
            <p:ph type="ctrTitle"/>
          </p:nvPr>
        </p:nvSpPr>
        <p:spPr>
          <a:xfrm>
            <a:off x="500050" y="3286375"/>
            <a:ext cx="4949100" cy="988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n-GB" sz="6000"/>
              <a:t>Thank you!</a:t>
            </a:r>
            <a:endParaRPr sz="6000"/>
          </a:p>
          <a:p>
            <a:pPr marL="0" marR="0" lvl="0" indent="0" algn="l" rtl="0">
              <a:lnSpc>
                <a:spcPct val="100000"/>
              </a:lnSpc>
              <a:spcBef>
                <a:spcPts val="0"/>
              </a:spcBef>
              <a:spcAft>
                <a:spcPts val="0"/>
              </a:spcAft>
              <a:buClr>
                <a:schemeClr val="lt1"/>
              </a:buClr>
              <a:buSzPts val="1400"/>
              <a:buFont typeface="Arial"/>
              <a:buNone/>
            </a:pPr>
            <a:endParaRPr sz="4300"/>
          </a:p>
          <a:p>
            <a:pPr marL="0" marR="0" lvl="0" indent="0" algn="l" rtl="0">
              <a:lnSpc>
                <a:spcPct val="100000"/>
              </a:lnSpc>
              <a:spcBef>
                <a:spcPts val="0"/>
              </a:spcBef>
              <a:spcAft>
                <a:spcPts val="0"/>
              </a:spcAft>
              <a:buClr>
                <a:schemeClr val="lt1"/>
              </a:buClr>
              <a:buSzPts val="1400"/>
              <a:buFont typeface="Arial"/>
              <a:buNone/>
            </a:pPr>
            <a:endParaRPr sz="3600"/>
          </a:p>
        </p:txBody>
      </p:sp>
      <p:sp>
        <p:nvSpPr>
          <p:cNvPr id="533" name="Google Shape;533;p81"/>
          <p:cNvSpPr txBox="1">
            <a:spLocks noGrp="1"/>
          </p:cNvSpPr>
          <p:nvPr>
            <p:ph type="subTitle" idx="1"/>
          </p:nvPr>
        </p:nvSpPr>
        <p:spPr>
          <a:xfrm>
            <a:off x="500050" y="6696150"/>
            <a:ext cx="9611700" cy="629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400"/>
              <a:buFont typeface="Arial"/>
              <a:buNone/>
            </a:pPr>
            <a:r>
              <a:rPr lang="en-GB" sz="2400">
                <a:solidFill>
                  <a:schemeClr val="lt1"/>
                </a:solidFill>
              </a:rPr>
              <a:t>bestpractice.bmj.com  I  training@bmj.com</a:t>
            </a:r>
            <a:endParaRPr sz="2400" b="0" i="0" u="none" strike="noStrike" cap="none">
              <a:solidFill>
                <a:srgbClr val="7FA8D6"/>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82"/>
          <p:cNvSpPr txBox="1">
            <a:spLocks noGrp="1"/>
          </p:cNvSpPr>
          <p:nvPr>
            <p:ph type="title"/>
          </p:nvPr>
        </p:nvSpPr>
        <p:spPr>
          <a:xfrm>
            <a:off x="0" y="2251412"/>
            <a:ext cx="10693500" cy="1077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GB" sz="3000"/>
              <a:t>For Primary Care replace slide 4 with the following slides</a:t>
            </a:r>
            <a:endParaRPr sz="3000"/>
          </a:p>
        </p:txBody>
      </p:sp>
      <p:pic>
        <p:nvPicPr>
          <p:cNvPr id="539" name="Google Shape;539;p82"/>
          <p:cNvPicPr preferRelativeResize="0"/>
          <p:nvPr/>
        </p:nvPicPr>
        <p:blipFill>
          <a:blip r:embed="rId3">
            <a:alphaModFix/>
          </a:blip>
          <a:stretch>
            <a:fillRect/>
          </a:stretch>
        </p:blipFill>
        <p:spPr>
          <a:xfrm>
            <a:off x="2579728" y="3268921"/>
            <a:ext cx="5533949" cy="3927800"/>
          </a:xfrm>
          <a:prstGeom prst="rect">
            <a:avLst/>
          </a:prstGeom>
          <a:noFill/>
          <a:ln>
            <a:noFill/>
          </a:ln>
        </p:spPr>
      </p:pic>
      <p:cxnSp>
        <p:nvCxnSpPr>
          <p:cNvPr id="540" name="Google Shape;540;p82"/>
          <p:cNvCxnSpPr/>
          <p:nvPr/>
        </p:nvCxnSpPr>
        <p:spPr>
          <a:xfrm flipH="1">
            <a:off x="5883600" y="2790125"/>
            <a:ext cx="9900" cy="4788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5ACDB2A-DF40-473F-A8E6-FD5588EA1B0C}"/>
              </a:ext>
            </a:extLst>
          </p:cNvPr>
          <p:cNvSpPr/>
          <p:nvPr/>
        </p:nvSpPr>
        <p:spPr>
          <a:xfrm>
            <a:off x="6789376" y="1903100"/>
            <a:ext cx="3213724" cy="4278901"/>
          </a:xfrm>
          <a:prstGeom prst="wedgeRoundRectCallout">
            <a:avLst>
              <a:gd name="adj1" fmla="val -21234"/>
              <a:gd name="adj2" fmla="val 62171"/>
              <a:gd name="adj3" fmla="val 16667"/>
            </a:avLst>
          </a:prstGeom>
          <a:solidFill>
            <a:srgbClr val="0097A7"/>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SzPts val="1100"/>
            </a:pPr>
            <a:r>
              <a:rPr lang="en-US" sz="1800" b="1" i="1" dirty="0">
                <a:solidFill>
                  <a:srgbClr val="FFFFFF"/>
                </a:solidFill>
                <a:cs typeface="Arial"/>
              </a:rPr>
              <a:t>“I find BP to be the most useful of all electronic clinical tools, it is logical and user friendly. </a:t>
            </a:r>
            <a:br>
              <a:rPr lang="en-US" sz="1800" b="1" i="1" dirty="0">
                <a:solidFill>
                  <a:srgbClr val="FFFFFF"/>
                </a:solidFill>
                <a:cs typeface="Arial"/>
              </a:rPr>
            </a:br>
            <a:br>
              <a:rPr lang="en-US" sz="1800" b="1" i="1" dirty="0">
                <a:solidFill>
                  <a:srgbClr val="FFFFFF"/>
                </a:solidFill>
                <a:cs typeface="Arial"/>
              </a:rPr>
            </a:br>
            <a:r>
              <a:rPr lang="en-US" sz="1800" b="1" i="1" dirty="0">
                <a:solidFill>
                  <a:srgbClr val="FFFFFF"/>
                </a:solidFill>
                <a:cs typeface="Arial"/>
              </a:rPr>
              <a:t>I have BP &amp; BNF open in my browser during most consultations and refer them frequently to ensure that my practice is in line with current thinking.”</a:t>
            </a:r>
          </a:p>
          <a:p>
            <a:pPr lvl="0">
              <a:buSzPts val="1100"/>
            </a:pPr>
            <a:endParaRPr lang="en-US" sz="1800" dirty="0">
              <a:solidFill>
                <a:srgbClr val="FFFFFF"/>
              </a:solidFill>
              <a:cs typeface="Arial"/>
            </a:endParaRPr>
          </a:p>
          <a:p>
            <a:pPr lvl="0">
              <a:buSzPts val="1100"/>
            </a:pPr>
            <a:r>
              <a:rPr lang="en-US" sz="1800" dirty="0">
                <a:solidFill>
                  <a:srgbClr val="FFFFFF"/>
                </a:solidFill>
                <a:cs typeface="Arial"/>
              </a:rPr>
              <a:t>Dr R. O'Shea, GP, UK</a:t>
            </a:r>
            <a:endParaRPr lang="en-US" dirty="0">
              <a:solidFill>
                <a:srgbClr val="FFFFFF"/>
              </a:solidFill>
              <a:cs typeface="Arial"/>
            </a:endParaRPr>
          </a:p>
        </p:txBody>
      </p:sp>
      <p:sp>
        <p:nvSpPr>
          <p:cNvPr id="546" name="Google Shape;546;p83"/>
          <p:cNvSpPr/>
          <p:nvPr/>
        </p:nvSpPr>
        <p:spPr>
          <a:xfrm>
            <a:off x="1647600" y="4470575"/>
            <a:ext cx="5032200" cy="870000"/>
          </a:xfrm>
          <a:prstGeom prst="flowChartAlternateProcess">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800" b="0" i="0" u="none" strike="noStrike" cap="none">
                <a:solidFill>
                  <a:schemeClr val="dk2"/>
                </a:solidFill>
                <a:latin typeface="Arial"/>
                <a:ea typeface="Arial"/>
                <a:cs typeface="Arial"/>
                <a:sym typeface="Arial"/>
              </a:rPr>
              <a:t>Help you discuss treatment options with patients. Best Practice has over 400 patient leaﬂets accredited by the Information Standard and reviewed by our Patient Panel</a:t>
            </a:r>
            <a:endParaRPr sz="1800" b="0" i="0" u="none" strike="noStrike" cap="none">
              <a:solidFill>
                <a:schemeClr val="dk2"/>
              </a:solidFill>
              <a:latin typeface="Arial"/>
              <a:ea typeface="Arial"/>
              <a:cs typeface="Arial"/>
              <a:sym typeface="Arial"/>
            </a:endParaRPr>
          </a:p>
        </p:txBody>
      </p:sp>
      <p:sp>
        <p:nvSpPr>
          <p:cNvPr id="547" name="Google Shape;547;p83"/>
          <p:cNvSpPr/>
          <p:nvPr/>
        </p:nvSpPr>
        <p:spPr>
          <a:xfrm>
            <a:off x="1647625" y="1733050"/>
            <a:ext cx="5032200" cy="870000"/>
          </a:xfrm>
          <a:prstGeom prst="flowChartAlternateProcess">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800" b="0" i="0" u="none" strike="noStrike" cap="none">
                <a:solidFill>
                  <a:schemeClr val="dk2"/>
                </a:solidFill>
                <a:latin typeface="Arial"/>
                <a:ea typeface="Arial"/>
                <a:cs typeface="Arial"/>
                <a:sym typeface="Arial"/>
              </a:rPr>
              <a:t>Support</a:t>
            </a:r>
            <a:r>
              <a:rPr lang="en-GB" sz="1800">
                <a:solidFill>
                  <a:schemeClr val="dk2"/>
                </a:solidFill>
              </a:rPr>
              <a:t> </a:t>
            </a:r>
            <a:r>
              <a:rPr lang="en-GB" sz="1800" b="0" i="0" u="none" strike="noStrike" cap="none">
                <a:solidFill>
                  <a:schemeClr val="dk2"/>
                </a:solidFill>
                <a:latin typeface="Arial"/>
                <a:ea typeface="Arial"/>
                <a:cs typeface="Arial"/>
                <a:sym typeface="Arial"/>
              </a:rPr>
              <a:t>you with the very latest evidence and expert opinion, updated daily, and linked to international guidelines</a:t>
            </a:r>
            <a:endParaRPr sz="1800" b="0" i="0" u="none" strike="noStrike" cap="none">
              <a:solidFill>
                <a:schemeClr val="dk2"/>
              </a:solidFill>
              <a:latin typeface="Arial"/>
              <a:ea typeface="Arial"/>
              <a:cs typeface="Arial"/>
              <a:sym typeface="Arial"/>
            </a:endParaRPr>
          </a:p>
        </p:txBody>
      </p:sp>
      <p:sp>
        <p:nvSpPr>
          <p:cNvPr id="548" name="Google Shape;548;p83"/>
          <p:cNvSpPr/>
          <p:nvPr/>
        </p:nvSpPr>
        <p:spPr>
          <a:xfrm>
            <a:off x="1647600" y="2984550"/>
            <a:ext cx="4891800" cy="1028400"/>
          </a:xfrm>
          <a:prstGeom prst="flowChartAlternateProcess">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800" b="0" i="0" u="none" strike="noStrike" cap="none">
                <a:solidFill>
                  <a:schemeClr val="dk2"/>
                </a:solidFill>
                <a:latin typeface="Arial"/>
                <a:ea typeface="Arial"/>
                <a:cs typeface="Arial"/>
                <a:sym typeface="Arial"/>
              </a:rPr>
              <a:t>Provide detailed drug information on dosing, availability, formulations, side effects and contraindications with our integrated formularies</a:t>
            </a:r>
            <a:endParaRPr sz="1800" b="0" i="0" u="none" strike="noStrike" cap="none">
              <a:solidFill>
                <a:schemeClr val="dk2"/>
              </a:solidFill>
              <a:latin typeface="Arial"/>
              <a:ea typeface="Arial"/>
              <a:cs typeface="Arial"/>
              <a:sym typeface="Arial"/>
            </a:endParaRPr>
          </a:p>
        </p:txBody>
      </p:sp>
      <p:sp>
        <p:nvSpPr>
          <p:cNvPr id="549" name="Google Shape;549;p83"/>
          <p:cNvSpPr/>
          <p:nvPr/>
        </p:nvSpPr>
        <p:spPr>
          <a:xfrm>
            <a:off x="608801" y="467275"/>
            <a:ext cx="87660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0" i="0" u="none" strike="noStrike" cap="none">
                <a:solidFill>
                  <a:srgbClr val="0070C0"/>
                </a:solidFill>
                <a:latin typeface="Arial"/>
                <a:ea typeface="Arial"/>
                <a:cs typeface="Arial"/>
                <a:sym typeface="Arial"/>
              </a:rPr>
              <a:t>With extensive coverage of the most commonly-occurring conditions, BMJ Best Practice can be relied on to</a:t>
            </a:r>
            <a:r>
              <a:rPr lang="en-GB" sz="2400">
                <a:solidFill>
                  <a:srgbClr val="0070C0"/>
                </a:solidFill>
              </a:rPr>
              <a:t>:</a:t>
            </a:r>
            <a:endParaRPr sz="2400">
              <a:solidFill>
                <a:srgbClr val="0070C0"/>
              </a:solidFill>
              <a:latin typeface="Arial"/>
              <a:ea typeface="Arial"/>
              <a:cs typeface="Arial"/>
              <a:sym typeface="Arial"/>
            </a:endParaRPr>
          </a:p>
        </p:txBody>
      </p:sp>
      <p:sp>
        <p:nvSpPr>
          <p:cNvPr id="550" name="Google Shape;550;p83"/>
          <p:cNvSpPr/>
          <p:nvPr/>
        </p:nvSpPr>
        <p:spPr>
          <a:xfrm>
            <a:off x="1647600" y="5722075"/>
            <a:ext cx="4968600" cy="870000"/>
          </a:xfrm>
          <a:prstGeom prst="flowChartAlternateProcess">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800">
                <a:solidFill>
                  <a:schemeClr val="dk2"/>
                </a:solidFill>
                <a:latin typeface="Arial"/>
                <a:ea typeface="Arial"/>
                <a:cs typeface="Arial"/>
                <a:sym typeface="Arial"/>
              </a:rPr>
              <a:t>Provide access whether in the clinic, at home, or on call, with online, mobile and offline access via an app</a:t>
            </a:r>
            <a:endParaRPr sz="1800" b="0" i="0" u="none" strike="noStrike" cap="none">
              <a:solidFill>
                <a:schemeClr val="dk2"/>
              </a:solidFill>
              <a:latin typeface="Arial"/>
              <a:ea typeface="Arial"/>
              <a:cs typeface="Arial"/>
              <a:sym typeface="Arial"/>
            </a:endParaRPr>
          </a:p>
        </p:txBody>
      </p:sp>
      <p:pic>
        <p:nvPicPr>
          <p:cNvPr id="551" name="Google Shape;551;p83"/>
          <p:cNvPicPr preferRelativeResize="0"/>
          <p:nvPr/>
        </p:nvPicPr>
        <p:blipFill rotWithShape="1">
          <a:blip r:embed="rId3">
            <a:alphaModFix/>
          </a:blip>
          <a:srcRect l="3979" t="1783" r="5375" b="1783"/>
          <a:stretch/>
        </p:blipFill>
        <p:spPr>
          <a:xfrm>
            <a:off x="733163" y="1724033"/>
            <a:ext cx="802949" cy="854175"/>
          </a:xfrm>
          <a:prstGeom prst="rect">
            <a:avLst/>
          </a:prstGeom>
          <a:noFill/>
          <a:ln>
            <a:noFill/>
          </a:ln>
        </p:spPr>
      </p:pic>
      <p:pic>
        <p:nvPicPr>
          <p:cNvPr id="552" name="Google Shape;552;p83"/>
          <p:cNvPicPr preferRelativeResize="0"/>
          <p:nvPr/>
        </p:nvPicPr>
        <p:blipFill rotWithShape="1">
          <a:blip r:embed="rId4">
            <a:alphaModFix/>
          </a:blip>
          <a:srcRect l="-859" r="5375"/>
          <a:stretch/>
        </p:blipFill>
        <p:spPr>
          <a:xfrm>
            <a:off x="690300" y="2984547"/>
            <a:ext cx="845812" cy="819150"/>
          </a:xfrm>
          <a:prstGeom prst="rect">
            <a:avLst/>
          </a:prstGeom>
          <a:noFill/>
          <a:ln>
            <a:noFill/>
          </a:ln>
        </p:spPr>
      </p:pic>
      <p:pic>
        <p:nvPicPr>
          <p:cNvPr id="553" name="Google Shape;553;p83"/>
          <p:cNvPicPr preferRelativeResize="0"/>
          <p:nvPr/>
        </p:nvPicPr>
        <p:blipFill rotWithShape="1">
          <a:blip r:embed="rId5">
            <a:alphaModFix/>
          </a:blip>
          <a:srcRect l="4285" r="5101"/>
          <a:stretch/>
        </p:blipFill>
        <p:spPr>
          <a:xfrm>
            <a:off x="690300" y="4438636"/>
            <a:ext cx="845812" cy="866775"/>
          </a:xfrm>
          <a:prstGeom prst="rect">
            <a:avLst/>
          </a:prstGeom>
          <a:noFill/>
          <a:ln>
            <a:noFill/>
          </a:ln>
        </p:spPr>
      </p:pic>
      <p:pic>
        <p:nvPicPr>
          <p:cNvPr id="554" name="Google Shape;554;p83"/>
          <p:cNvPicPr preferRelativeResize="0"/>
          <p:nvPr/>
        </p:nvPicPr>
        <p:blipFill rotWithShape="1">
          <a:blip r:embed="rId6">
            <a:alphaModFix/>
          </a:blip>
          <a:srcRect l="3486" r="7569" b="3502"/>
          <a:stretch/>
        </p:blipFill>
        <p:spPr>
          <a:xfrm>
            <a:off x="733163" y="5757242"/>
            <a:ext cx="804862" cy="79967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376EB00B-D18B-4341-9BFE-21E93EF860DD}"/>
              </a:ext>
            </a:extLst>
          </p:cNvPr>
          <p:cNvSpPr/>
          <p:nvPr/>
        </p:nvSpPr>
        <p:spPr>
          <a:xfrm>
            <a:off x="1538493" y="3452563"/>
            <a:ext cx="7616414" cy="3461400"/>
          </a:xfrm>
          <a:prstGeom prst="wedgeRoundRectCallout">
            <a:avLst>
              <a:gd name="adj1" fmla="val -22236"/>
              <a:gd name="adj2" fmla="val -58126"/>
              <a:gd name="adj3" fmla="val 16667"/>
            </a:avLst>
          </a:prstGeom>
          <a:solidFill>
            <a:srgbClr val="D3007E"/>
          </a:solidFill>
          <a:ln w="25400" cap="flat" cmpd="sng" algn="ctr">
            <a:noFill/>
            <a:prstDash val="solid"/>
          </a:ln>
          <a:effectLst/>
        </p:spPr>
        <p:txBody>
          <a:bodyPr rtlCol="0" anchor="ctr"/>
          <a:lstStyle/>
          <a:p>
            <a:pPr lvl="0">
              <a:lnSpc>
                <a:spcPct val="138000"/>
              </a:lnSpc>
            </a:pPr>
            <a:r>
              <a:rPr lang="en-US" sz="2400" dirty="0">
                <a:solidFill>
                  <a:srgbClr val="FFFFFF"/>
                </a:solidFill>
              </a:rPr>
              <a:t>“BMJ Best Practice is a trusted information source ideal for GPs, GP trainees and other healthcare professionals working in the primary care frontline."</a:t>
            </a:r>
            <a:endParaRPr lang="en-US" sz="2400" b="1" dirty="0">
              <a:solidFill>
                <a:srgbClr val="FFFFFF"/>
              </a:solidFill>
            </a:endParaRPr>
          </a:p>
          <a:p>
            <a:pPr lvl="0">
              <a:lnSpc>
                <a:spcPct val="138000"/>
              </a:lnSpc>
            </a:pPr>
            <a:endParaRPr lang="en-US" sz="2400" b="1" dirty="0">
              <a:solidFill>
                <a:srgbClr val="FFFFFF"/>
              </a:solidFill>
            </a:endParaRPr>
          </a:p>
          <a:p>
            <a:pPr lvl="0">
              <a:lnSpc>
                <a:spcPct val="138000"/>
              </a:lnSpc>
            </a:pPr>
            <a:r>
              <a:rPr lang="en-US" sz="2400" b="1" dirty="0">
                <a:solidFill>
                  <a:srgbClr val="FFFFFF"/>
                </a:solidFill>
              </a:rPr>
              <a:t>Royal College of General Practitioners Assessor Panel</a:t>
            </a:r>
            <a:endParaRPr lang="en-US" dirty="0"/>
          </a:p>
        </p:txBody>
      </p:sp>
      <p:sp>
        <p:nvSpPr>
          <p:cNvPr id="560" name="Google Shape;560;p84"/>
          <p:cNvSpPr txBox="1"/>
          <p:nvPr/>
        </p:nvSpPr>
        <p:spPr>
          <a:xfrm>
            <a:off x="2094527" y="5935667"/>
            <a:ext cx="180000" cy="407100"/>
          </a:xfrm>
          <a:prstGeom prst="rect">
            <a:avLst/>
          </a:prstGeom>
          <a:noFill/>
          <a:ln>
            <a:noFill/>
          </a:ln>
        </p:spPr>
        <p:txBody>
          <a:bodyPr spcFirstLastPara="1" wrap="square" lIns="100750" tIns="50375" rIns="100750" bIns="50375" anchor="t" anchorCtr="0">
            <a:noAutofit/>
          </a:bodyPr>
          <a:lstStyle/>
          <a:p>
            <a:pPr marL="0" marR="0" lvl="0" indent="0" algn="l" rtl="0">
              <a:lnSpc>
                <a:spcPct val="100000"/>
              </a:lnSpc>
              <a:spcBef>
                <a:spcPts val="0"/>
              </a:spcBef>
              <a:spcAft>
                <a:spcPts val="0"/>
              </a:spcAft>
              <a:buClr>
                <a:srgbClr val="000000"/>
              </a:buClr>
              <a:buSzPts val="1985"/>
              <a:buFont typeface="Arial"/>
              <a:buNone/>
            </a:pPr>
            <a:endParaRPr sz="1985" b="0" i="0" u="none" strike="noStrike" cap="none">
              <a:solidFill>
                <a:srgbClr val="000000"/>
              </a:solidFill>
              <a:latin typeface="Calibri"/>
              <a:ea typeface="Calibri"/>
              <a:cs typeface="Calibri"/>
              <a:sym typeface="Calibri"/>
            </a:endParaRPr>
          </a:p>
        </p:txBody>
      </p:sp>
      <p:sp>
        <p:nvSpPr>
          <p:cNvPr id="561" name="Google Shape;561;p84"/>
          <p:cNvSpPr/>
          <p:nvPr/>
        </p:nvSpPr>
        <p:spPr>
          <a:xfrm>
            <a:off x="2463150" y="647300"/>
            <a:ext cx="7796100" cy="1037700"/>
          </a:xfrm>
          <a:prstGeom prst="rect">
            <a:avLst/>
          </a:prstGeom>
          <a:noFill/>
          <a:ln>
            <a:noFill/>
          </a:ln>
        </p:spPr>
        <p:txBody>
          <a:bodyPr spcFirstLastPara="1" wrap="square" lIns="100750" tIns="50375" rIns="100750" bIns="50375" anchor="t" anchorCtr="0">
            <a:noAutofit/>
          </a:bodyPr>
          <a:lstStyle/>
          <a:p>
            <a:pPr marL="0" marR="0" lvl="0" indent="0" algn="l" rtl="0">
              <a:lnSpc>
                <a:spcPct val="90000"/>
              </a:lnSpc>
              <a:spcBef>
                <a:spcPts val="0"/>
              </a:spcBef>
              <a:spcAft>
                <a:spcPts val="0"/>
              </a:spcAft>
              <a:buClr>
                <a:srgbClr val="2A6EBB"/>
              </a:buClr>
              <a:buSzPts val="496"/>
              <a:buFont typeface="Arial"/>
              <a:buNone/>
            </a:pPr>
            <a:r>
              <a:rPr lang="en-GB" sz="3000" b="1">
                <a:solidFill>
                  <a:srgbClr val="006AB0"/>
                </a:solidFill>
              </a:rPr>
              <a:t>Accredited by RCGP, BMJ </a:t>
            </a:r>
            <a:r>
              <a:rPr lang="en-GB" sz="3000" b="1" i="0" u="none" strike="noStrike" cap="none">
                <a:solidFill>
                  <a:srgbClr val="006AB0"/>
                </a:solidFill>
              </a:rPr>
              <a:t>Best Practice </a:t>
            </a:r>
            <a:r>
              <a:rPr lang="en-GB" sz="3000" b="1">
                <a:solidFill>
                  <a:srgbClr val="006AB0"/>
                </a:solidFill>
              </a:rPr>
              <a:t>supports your professional development</a:t>
            </a:r>
            <a:endParaRPr sz="3000" b="1">
              <a:solidFill>
                <a:srgbClr val="006AB0"/>
              </a:solidFill>
            </a:endParaRPr>
          </a:p>
          <a:p>
            <a:pPr marL="0" marR="0" lvl="0" indent="0" algn="l" rtl="0">
              <a:lnSpc>
                <a:spcPct val="90000"/>
              </a:lnSpc>
              <a:spcBef>
                <a:spcPts val="0"/>
              </a:spcBef>
              <a:spcAft>
                <a:spcPts val="0"/>
              </a:spcAft>
              <a:buClr>
                <a:srgbClr val="2A6EBB"/>
              </a:buClr>
              <a:buSzPts val="496"/>
              <a:buFont typeface="Arial"/>
              <a:buNone/>
            </a:pPr>
            <a:endParaRPr sz="3000" b="1">
              <a:solidFill>
                <a:srgbClr val="006AB0"/>
              </a:solidFill>
            </a:endParaRPr>
          </a:p>
          <a:p>
            <a:pPr marL="0" marR="0" lvl="0" indent="0" algn="l" rtl="0">
              <a:lnSpc>
                <a:spcPct val="90000"/>
              </a:lnSpc>
              <a:spcBef>
                <a:spcPts val="0"/>
              </a:spcBef>
              <a:spcAft>
                <a:spcPts val="0"/>
              </a:spcAft>
              <a:buClr>
                <a:srgbClr val="2A6EBB"/>
              </a:buClr>
              <a:buSzPts val="496"/>
              <a:buFont typeface="Arial"/>
              <a:buNone/>
            </a:pPr>
            <a:endParaRPr sz="3000" b="1">
              <a:solidFill>
                <a:srgbClr val="006AB0"/>
              </a:solidFill>
            </a:endParaRPr>
          </a:p>
        </p:txBody>
      </p:sp>
      <p:sp>
        <p:nvSpPr>
          <p:cNvPr id="562" name="Google Shape;562;p84"/>
          <p:cNvSpPr txBox="1"/>
          <p:nvPr/>
        </p:nvSpPr>
        <p:spPr>
          <a:xfrm>
            <a:off x="2463150" y="1685000"/>
            <a:ext cx="7796100" cy="1037700"/>
          </a:xfrm>
          <a:prstGeom prst="rect">
            <a:avLst/>
          </a:prstGeom>
          <a:noFill/>
          <a:ln>
            <a:noFill/>
          </a:ln>
        </p:spPr>
        <p:txBody>
          <a:bodyPr spcFirstLastPara="1" wrap="square" lIns="100800" tIns="100800" rIns="100800" bIns="100800" anchor="t" anchorCtr="0">
            <a:noAutofit/>
          </a:bodyPr>
          <a:lstStyle/>
          <a:p>
            <a:pPr marL="0" marR="0" lvl="0" indent="0" algn="l" rtl="0">
              <a:lnSpc>
                <a:spcPct val="116857"/>
              </a:lnSpc>
              <a:spcBef>
                <a:spcPts val="0"/>
              </a:spcBef>
              <a:spcAft>
                <a:spcPts val="0"/>
              </a:spcAft>
              <a:buNone/>
            </a:pPr>
            <a:r>
              <a:rPr lang="en-GB" sz="2400" dirty="0">
                <a:solidFill>
                  <a:srgbClr val="67686E"/>
                </a:solidFill>
                <a:latin typeface="Arial"/>
                <a:ea typeface="Arial"/>
                <a:cs typeface="Arial"/>
                <a:sym typeface="Arial"/>
              </a:rPr>
              <a:t>automatic CME/CPD tracking to support revalidation and appraisals</a:t>
            </a:r>
            <a:endParaRPr sz="2400" b="0" i="0" u="none" strike="noStrike" cap="none" dirty="0">
              <a:solidFill>
                <a:srgbClr val="67686E"/>
              </a:solidFill>
              <a:latin typeface="Arial"/>
              <a:ea typeface="Arial"/>
              <a:cs typeface="Arial"/>
              <a:sym typeface="Arial"/>
            </a:endParaRPr>
          </a:p>
        </p:txBody>
      </p:sp>
      <p:pic>
        <p:nvPicPr>
          <p:cNvPr id="564" name="Google Shape;564;p84"/>
          <p:cNvPicPr preferRelativeResize="0"/>
          <p:nvPr/>
        </p:nvPicPr>
        <p:blipFill rotWithShape="1">
          <a:blip r:embed="rId3">
            <a:alphaModFix/>
          </a:blip>
          <a:srcRect l="9575"/>
          <a:stretch/>
        </p:blipFill>
        <p:spPr>
          <a:xfrm>
            <a:off x="516525" y="750450"/>
            <a:ext cx="1758000" cy="1798200"/>
          </a:xfrm>
          <a:prstGeom prst="roundRect">
            <a:avLst>
              <a:gd name="adj" fmla="val 16667"/>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60"/>
          <p:cNvPicPr preferRelativeResize="0"/>
          <p:nvPr/>
        </p:nvPicPr>
        <p:blipFill rotWithShape="1">
          <a:blip r:embed="rId3">
            <a:alphaModFix/>
          </a:blip>
          <a:srcRect/>
          <a:stretch/>
        </p:blipFill>
        <p:spPr>
          <a:xfrm>
            <a:off x="525826" y="4306369"/>
            <a:ext cx="1044898" cy="1059577"/>
          </a:xfrm>
          <a:prstGeom prst="rect">
            <a:avLst/>
          </a:prstGeom>
          <a:noFill/>
          <a:ln>
            <a:noFill/>
          </a:ln>
        </p:spPr>
      </p:pic>
      <p:sp>
        <p:nvSpPr>
          <p:cNvPr id="315" name="Google Shape;315;p60"/>
          <p:cNvSpPr/>
          <p:nvPr/>
        </p:nvSpPr>
        <p:spPr>
          <a:xfrm>
            <a:off x="1766452" y="3153891"/>
            <a:ext cx="8384700" cy="843300"/>
          </a:xfrm>
          <a:prstGeom prst="flowChartAlternateProcess">
            <a:avLst/>
          </a:prstGeom>
          <a:solidFill>
            <a:srgbClr val="226DB5"/>
          </a:solidFill>
          <a:ln>
            <a:noFill/>
          </a:ln>
        </p:spPr>
        <p:txBody>
          <a:bodyPr spcFirstLastPara="1" wrap="square" lIns="106900" tIns="106900" rIns="106900" bIns="106900" anchor="ctr" anchorCtr="0">
            <a:noAutofit/>
          </a:bodyPr>
          <a:lstStyle/>
          <a:p>
            <a:pPr marL="0" marR="0" lvl="0" indent="0" algn="l" rtl="0">
              <a:spcBef>
                <a:spcPts val="0"/>
              </a:spcBef>
              <a:spcAft>
                <a:spcPts val="0"/>
              </a:spcAft>
              <a:buNone/>
            </a:pPr>
            <a:r>
              <a:rPr lang="en-GB" sz="2000" b="1">
                <a:solidFill>
                  <a:srgbClr val="FFFFFF"/>
                </a:solidFill>
              </a:rPr>
              <a:t>Actionable </a:t>
            </a:r>
            <a:r>
              <a:rPr lang="en-GB" sz="2000">
                <a:solidFill>
                  <a:srgbClr val="FFFFFF"/>
                </a:solidFill>
              </a:rPr>
              <a:t>- Practical information for use at the point of care</a:t>
            </a:r>
            <a:endParaRPr sz="2000" i="0" u="none" strike="noStrike" cap="none">
              <a:solidFill>
                <a:srgbClr val="FFFFFF"/>
              </a:solidFill>
            </a:endParaRPr>
          </a:p>
        </p:txBody>
      </p:sp>
      <p:sp>
        <p:nvSpPr>
          <p:cNvPr id="316" name="Google Shape;316;p60"/>
          <p:cNvSpPr/>
          <p:nvPr/>
        </p:nvSpPr>
        <p:spPr>
          <a:xfrm>
            <a:off x="1766450" y="1895409"/>
            <a:ext cx="8384700" cy="843300"/>
          </a:xfrm>
          <a:prstGeom prst="flowChartAlternateProcess">
            <a:avLst/>
          </a:prstGeom>
          <a:solidFill>
            <a:srgbClr val="226DB5"/>
          </a:solidFill>
          <a:ln>
            <a:noFill/>
          </a:ln>
        </p:spPr>
        <p:txBody>
          <a:bodyPr spcFirstLastPara="1" wrap="square" lIns="106900" tIns="106900" rIns="106900" bIns="106900" anchor="ctr" anchorCtr="0">
            <a:noAutofit/>
          </a:bodyPr>
          <a:lstStyle/>
          <a:p>
            <a:pPr marL="0" marR="0" lvl="0" indent="0" algn="l" rtl="0">
              <a:spcBef>
                <a:spcPts val="0"/>
              </a:spcBef>
              <a:spcAft>
                <a:spcPts val="0"/>
              </a:spcAft>
              <a:buNone/>
            </a:pPr>
            <a:r>
              <a:rPr lang="en-GB" sz="2000" b="1" i="0" u="none" strike="noStrike" cap="none">
                <a:solidFill>
                  <a:srgbClr val="FFFFFF"/>
                </a:solidFill>
                <a:latin typeface="Arial"/>
                <a:ea typeface="Arial"/>
                <a:cs typeface="Arial"/>
                <a:sym typeface="Arial"/>
              </a:rPr>
              <a:t>Speed</a:t>
            </a:r>
            <a:r>
              <a:rPr lang="en-GB" sz="2000" b="0" i="0" u="none" strike="noStrike" cap="none">
                <a:solidFill>
                  <a:srgbClr val="FFFFFF"/>
                </a:solidFill>
                <a:latin typeface="Arial"/>
                <a:ea typeface="Arial"/>
                <a:cs typeface="Arial"/>
                <a:sym typeface="Arial"/>
              </a:rPr>
              <a:t> </a:t>
            </a:r>
            <a:r>
              <a:rPr lang="en-GB" sz="2000">
                <a:solidFill>
                  <a:srgbClr val="FFFFFF"/>
                </a:solidFill>
              </a:rPr>
              <a:t>-</a:t>
            </a:r>
            <a:r>
              <a:rPr lang="en-GB" sz="2000" b="0" i="0" u="none" strike="noStrike" cap="none">
                <a:solidFill>
                  <a:srgbClr val="FFFFFF"/>
                </a:solidFill>
                <a:latin typeface="Arial"/>
                <a:ea typeface="Arial"/>
                <a:cs typeface="Arial"/>
                <a:sym typeface="Arial"/>
              </a:rPr>
              <a:t> being able to find answers quickly </a:t>
            </a:r>
            <a:endParaRPr sz="2000" b="0" i="0" u="none" strike="noStrike" cap="none">
              <a:solidFill>
                <a:srgbClr val="FFFFFF"/>
              </a:solidFill>
              <a:latin typeface="Arial"/>
              <a:ea typeface="Arial"/>
              <a:cs typeface="Arial"/>
              <a:sym typeface="Arial"/>
            </a:endParaRPr>
          </a:p>
        </p:txBody>
      </p:sp>
      <p:sp>
        <p:nvSpPr>
          <p:cNvPr id="317" name="Google Shape;317;p60"/>
          <p:cNvSpPr/>
          <p:nvPr/>
        </p:nvSpPr>
        <p:spPr>
          <a:xfrm>
            <a:off x="1766450" y="4412372"/>
            <a:ext cx="8384700" cy="843300"/>
          </a:xfrm>
          <a:prstGeom prst="flowChartAlternateProcess">
            <a:avLst/>
          </a:prstGeom>
          <a:solidFill>
            <a:srgbClr val="226DB5"/>
          </a:solidFill>
          <a:ln>
            <a:noFill/>
          </a:ln>
        </p:spPr>
        <p:txBody>
          <a:bodyPr spcFirstLastPara="1" wrap="square" lIns="106900" tIns="106900" rIns="106900" bIns="106900" anchor="ctr" anchorCtr="0">
            <a:noAutofit/>
          </a:bodyPr>
          <a:lstStyle/>
          <a:p>
            <a:pPr marL="0" marR="0" lvl="0" indent="0" algn="l" rtl="0">
              <a:spcBef>
                <a:spcPts val="0"/>
              </a:spcBef>
              <a:spcAft>
                <a:spcPts val="0"/>
              </a:spcAft>
              <a:buNone/>
            </a:pPr>
            <a:r>
              <a:rPr lang="en-GB" sz="2000" b="1">
                <a:solidFill>
                  <a:schemeClr val="lt1"/>
                </a:solidFill>
              </a:rPr>
              <a:t>Assurance</a:t>
            </a:r>
            <a:r>
              <a:rPr lang="en-GB" sz="2000">
                <a:solidFill>
                  <a:schemeClr val="lt1"/>
                </a:solidFill>
              </a:rPr>
              <a:t> - Trusted clinical evidence, Important updates</a:t>
            </a:r>
            <a:endParaRPr sz="2000" b="0" i="0" u="none" strike="noStrike" cap="none">
              <a:solidFill>
                <a:srgbClr val="FFFFFF"/>
              </a:solidFill>
              <a:latin typeface="Arial"/>
              <a:ea typeface="Arial"/>
              <a:cs typeface="Arial"/>
              <a:sym typeface="Arial"/>
            </a:endParaRPr>
          </a:p>
        </p:txBody>
      </p:sp>
      <p:sp>
        <p:nvSpPr>
          <p:cNvPr id="318" name="Google Shape;318;p60"/>
          <p:cNvSpPr/>
          <p:nvPr/>
        </p:nvSpPr>
        <p:spPr>
          <a:xfrm>
            <a:off x="1766450" y="5670854"/>
            <a:ext cx="8384700" cy="843300"/>
          </a:xfrm>
          <a:prstGeom prst="flowChartAlternateProcess">
            <a:avLst/>
          </a:prstGeom>
          <a:solidFill>
            <a:srgbClr val="226DB5"/>
          </a:solidFill>
          <a:ln>
            <a:noFill/>
          </a:ln>
        </p:spPr>
        <p:txBody>
          <a:bodyPr spcFirstLastPara="1" wrap="square" lIns="106900" tIns="106900" rIns="106900" bIns="106900" anchor="ctr" anchorCtr="0">
            <a:noAutofit/>
          </a:bodyPr>
          <a:lstStyle/>
          <a:p>
            <a:pPr marL="0" marR="0" lvl="0" indent="0" algn="l" rtl="0">
              <a:spcBef>
                <a:spcPts val="0"/>
              </a:spcBef>
              <a:spcAft>
                <a:spcPts val="0"/>
              </a:spcAft>
              <a:buNone/>
            </a:pPr>
            <a:r>
              <a:rPr lang="en-GB" sz="2000" b="1" i="0" u="none" strike="noStrike" cap="none">
                <a:solidFill>
                  <a:srgbClr val="FFFFFF"/>
                </a:solidFill>
                <a:latin typeface="Arial"/>
                <a:ea typeface="Arial"/>
                <a:cs typeface="Arial"/>
                <a:sym typeface="Arial"/>
              </a:rPr>
              <a:t>Access</a:t>
            </a:r>
            <a:r>
              <a:rPr lang="en-GB" sz="2000" b="0" i="0" u="none" strike="noStrike" cap="none">
                <a:solidFill>
                  <a:srgbClr val="FFFFFF"/>
                </a:solidFill>
                <a:latin typeface="Arial"/>
                <a:ea typeface="Arial"/>
                <a:cs typeface="Arial"/>
                <a:sym typeface="Arial"/>
              </a:rPr>
              <a:t> - able to access easily anywhere, anytime (offline via app)</a:t>
            </a:r>
            <a:endParaRPr sz="2000" b="0" i="0" u="none" strike="noStrike" cap="none">
              <a:solidFill>
                <a:srgbClr val="FFFFFF"/>
              </a:solidFill>
              <a:latin typeface="Arial"/>
              <a:ea typeface="Arial"/>
              <a:cs typeface="Arial"/>
              <a:sym typeface="Arial"/>
            </a:endParaRPr>
          </a:p>
        </p:txBody>
      </p:sp>
      <p:pic>
        <p:nvPicPr>
          <p:cNvPr id="319" name="Google Shape;319;p60"/>
          <p:cNvPicPr preferRelativeResize="0"/>
          <p:nvPr/>
        </p:nvPicPr>
        <p:blipFill rotWithShape="1">
          <a:blip r:embed="rId4">
            <a:alphaModFix/>
          </a:blip>
          <a:srcRect/>
          <a:stretch/>
        </p:blipFill>
        <p:spPr>
          <a:xfrm>
            <a:off x="567971" y="3088427"/>
            <a:ext cx="960609" cy="974080"/>
          </a:xfrm>
          <a:prstGeom prst="rect">
            <a:avLst/>
          </a:prstGeom>
          <a:noFill/>
          <a:ln>
            <a:noFill/>
          </a:ln>
        </p:spPr>
      </p:pic>
      <p:pic>
        <p:nvPicPr>
          <p:cNvPr id="320" name="Google Shape;320;p60"/>
          <p:cNvPicPr preferRelativeResize="0"/>
          <p:nvPr/>
        </p:nvPicPr>
        <p:blipFill rotWithShape="1">
          <a:blip r:embed="rId5">
            <a:alphaModFix/>
          </a:blip>
          <a:srcRect/>
          <a:stretch/>
        </p:blipFill>
        <p:spPr>
          <a:xfrm>
            <a:off x="577601" y="5609808"/>
            <a:ext cx="960607" cy="974079"/>
          </a:xfrm>
          <a:prstGeom prst="rect">
            <a:avLst/>
          </a:prstGeom>
          <a:noFill/>
          <a:ln>
            <a:noFill/>
          </a:ln>
        </p:spPr>
      </p:pic>
      <p:pic>
        <p:nvPicPr>
          <p:cNvPr id="321" name="Google Shape;321;p60"/>
          <p:cNvPicPr preferRelativeResize="0"/>
          <p:nvPr/>
        </p:nvPicPr>
        <p:blipFill rotWithShape="1">
          <a:blip r:embed="rId6">
            <a:alphaModFix/>
          </a:blip>
          <a:srcRect/>
          <a:stretch/>
        </p:blipFill>
        <p:spPr>
          <a:xfrm>
            <a:off x="525827" y="1785013"/>
            <a:ext cx="1044898" cy="1059552"/>
          </a:xfrm>
          <a:prstGeom prst="rect">
            <a:avLst/>
          </a:prstGeom>
          <a:noFill/>
          <a:ln>
            <a:noFill/>
          </a:ln>
        </p:spPr>
      </p:pic>
      <p:sp>
        <p:nvSpPr>
          <p:cNvPr id="322" name="Google Shape;322;p60"/>
          <p:cNvSpPr txBox="1"/>
          <p:nvPr/>
        </p:nvSpPr>
        <p:spPr>
          <a:xfrm>
            <a:off x="577601" y="894105"/>
            <a:ext cx="9338700" cy="585900"/>
          </a:xfrm>
          <a:prstGeom prst="rect">
            <a:avLst/>
          </a:prstGeom>
          <a:noFill/>
          <a:ln>
            <a:noFill/>
          </a:ln>
        </p:spPr>
        <p:txBody>
          <a:bodyPr spcFirstLastPara="1" wrap="square" lIns="100800" tIns="100800" rIns="100800" bIns="100800" anchor="ctr" anchorCtr="0">
            <a:noAutofit/>
          </a:bodyPr>
          <a:lstStyle/>
          <a:p>
            <a:pPr marL="0" marR="0" lvl="0" indent="0" algn="l" rtl="0">
              <a:spcBef>
                <a:spcPts val="0"/>
              </a:spcBef>
              <a:spcAft>
                <a:spcPts val="0"/>
              </a:spcAft>
              <a:buNone/>
            </a:pPr>
            <a:r>
              <a:rPr lang="en-GB" sz="3200" b="1" i="0" u="none" strike="noStrike" cap="none">
                <a:solidFill>
                  <a:srgbClr val="006AB0"/>
                </a:solidFill>
                <a:latin typeface="Arial"/>
                <a:ea typeface="Arial"/>
                <a:cs typeface="Arial"/>
                <a:sym typeface="Arial"/>
              </a:rPr>
              <a:t>Focusing on what’s important to our users</a:t>
            </a:r>
            <a:endParaRPr sz="3200" b="1" i="0" u="none" strike="noStrike" cap="none">
              <a:solidFill>
                <a:srgbClr val="00B3B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61"/>
          <p:cNvSpPr/>
          <p:nvPr/>
        </p:nvSpPr>
        <p:spPr>
          <a:xfrm>
            <a:off x="2278150" y="4137722"/>
            <a:ext cx="7304400" cy="870000"/>
          </a:xfrm>
          <a:prstGeom prst="flowChartAlternateProcess">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800" b="0" i="0" u="none" strike="noStrike" cap="none">
                <a:solidFill>
                  <a:srgbClr val="595959"/>
                </a:solidFill>
                <a:latin typeface="Arial"/>
                <a:ea typeface="Arial"/>
                <a:cs typeface="Arial"/>
                <a:sym typeface="Arial"/>
              </a:rPr>
              <a:t>Make join</a:t>
            </a:r>
            <a:r>
              <a:rPr lang="en-GB" sz="1800">
                <a:solidFill>
                  <a:srgbClr val="595959"/>
                </a:solidFill>
              </a:rPr>
              <a:t>t decision making </a:t>
            </a:r>
            <a:r>
              <a:rPr lang="en-GB" sz="1800" b="0" i="0" u="none" strike="noStrike" cap="none">
                <a:solidFill>
                  <a:srgbClr val="595959"/>
                </a:solidFill>
                <a:latin typeface="Arial"/>
                <a:ea typeface="Arial"/>
                <a:cs typeface="Arial"/>
                <a:sym typeface="Arial"/>
              </a:rPr>
              <a:t>easier with our accredited, evidence based patient leaflets</a:t>
            </a:r>
            <a:endParaRPr sz="1800" b="0" i="0" u="none" strike="noStrike" cap="none">
              <a:solidFill>
                <a:srgbClr val="595959"/>
              </a:solidFill>
              <a:latin typeface="Arial"/>
              <a:ea typeface="Arial"/>
              <a:cs typeface="Arial"/>
              <a:sym typeface="Arial"/>
            </a:endParaRPr>
          </a:p>
        </p:txBody>
      </p:sp>
      <p:sp>
        <p:nvSpPr>
          <p:cNvPr id="329" name="Google Shape;329;p61"/>
          <p:cNvSpPr/>
          <p:nvPr/>
        </p:nvSpPr>
        <p:spPr>
          <a:xfrm>
            <a:off x="2278152" y="1933592"/>
            <a:ext cx="7304400" cy="870000"/>
          </a:xfrm>
          <a:prstGeom prst="flowChartAlternateProcess">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800" b="0" i="0" u="none" strike="noStrike" cap="none">
                <a:solidFill>
                  <a:srgbClr val="595959"/>
                </a:solidFill>
                <a:latin typeface="Arial"/>
                <a:ea typeface="Arial"/>
                <a:cs typeface="Arial"/>
                <a:sym typeface="Arial"/>
              </a:rPr>
              <a:t>Be confident in your clinical decisions. </a:t>
            </a:r>
            <a:r>
              <a:rPr lang="en-GB" sz="1800">
                <a:solidFill>
                  <a:srgbClr val="595959"/>
                </a:solidFill>
              </a:rPr>
              <a:t>Daily</a:t>
            </a:r>
            <a:r>
              <a:rPr lang="en-GB" sz="1800" b="0" i="0" u="none" strike="noStrike" cap="none">
                <a:solidFill>
                  <a:srgbClr val="595959"/>
                </a:solidFill>
                <a:latin typeface="Arial"/>
                <a:ea typeface="Arial"/>
                <a:cs typeface="Arial"/>
                <a:sym typeface="Arial"/>
              </a:rPr>
              <a:t> research and guidelines </a:t>
            </a:r>
            <a:r>
              <a:rPr lang="en-GB" sz="1800">
                <a:solidFill>
                  <a:srgbClr val="595959"/>
                </a:solidFill>
              </a:rPr>
              <a:t>searches</a:t>
            </a:r>
            <a:r>
              <a:rPr lang="en-GB" sz="1800" b="0" i="0" u="none" strike="noStrike" cap="none">
                <a:solidFill>
                  <a:srgbClr val="595959"/>
                </a:solidFill>
                <a:latin typeface="Arial"/>
                <a:ea typeface="Arial"/>
                <a:cs typeface="Arial"/>
                <a:sym typeface="Arial"/>
              </a:rPr>
              <a:t>, using robust methodology and expert opinion to focus on the evidence that matters</a:t>
            </a:r>
            <a:endParaRPr sz="1800" b="0" i="0" u="none" strike="noStrike" cap="none">
              <a:solidFill>
                <a:srgbClr val="595959"/>
              </a:solidFill>
              <a:latin typeface="Arial"/>
              <a:ea typeface="Arial"/>
              <a:cs typeface="Arial"/>
              <a:sym typeface="Arial"/>
            </a:endParaRPr>
          </a:p>
        </p:txBody>
      </p:sp>
      <p:sp>
        <p:nvSpPr>
          <p:cNvPr id="330" name="Google Shape;330;p61"/>
          <p:cNvSpPr/>
          <p:nvPr/>
        </p:nvSpPr>
        <p:spPr>
          <a:xfrm>
            <a:off x="2278150" y="3032693"/>
            <a:ext cx="7392000" cy="876000"/>
          </a:xfrm>
          <a:prstGeom prst="flowChartAlternateProcess">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595959"/>
                </a:solidFill>
                <a:latin typeface="Arial"/>
                <a:ea typeface="Arial"/>
                <a:cs typeface="Arial"/>
                <a:sym typeface="Arial"/>
              </a:rPr>
              <a:t>Quickly access detailed drug information on dosing, availability, formulations, side effects and contraindications with our integrated formularies</a:t>
            </a:r>
            <a:endParaRPr sz="1800" b="0" i="0" u="none" strike="noStrike" cap="none">
              <a:solidFill>
                <a:srgbClr val="595959"/>
              </a:solidFill>
              <a:latin typeface="Arial"/>
              <a:ea typeface="Arial"/>
              <a:cs typeface="Arial"/>
              <a:sym typeface="Arial"/>
            </a:endParaRPr>
          </a:p>
        </p:txBody>
      </p:sp>
      <p:sp>
        <p:nvSpPr>
          <p:cNvPr id="331" name="Google Shape;331;p61"/>
          <p:cNvSpPr txBox="1"/>
          <p:nvPr/>
        </p:nvSpPr>
        <p:spPr>
          <a:xfrm>
            <a:off x="1187166" y="1287299"/>
            <a:ext cx="8093700" cy="462000"/>
          </a:xfrm>
          <a:prstGeom prst="rect">
            <a:avLst/>
          </a:prstGeom>
          <a:noFill/>
          <a:ln>
            <a:noFill/>
          </a:ln>
        </p:spPr>
        <p:txBody>
          <a:bodyPr spcFirstLastPara="1" wrap="square" lIns="86125" tIns="86125" rIns="86125" bIns="86125"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n-GB" sz="2000" b="0" i="0" u="none" strike="noStrike" cap="none">
                <a:solidFill>
                  <a:srgbClr val="C50084"/>
                </a:solidFill>
                <a:latin typeface="Arial"/>
                <a:ea typeface="Arial"/>
                <a:cs typeface="Arial"/>
                <a:sym typeface="Arial"/>
              </a:rPr>
              <a:t>BMJ Best Practice helps you</a:t>
            </a:r>
            <a:endParaRPr sz="2000" b="0" i="0" u="none" strike="noStrike" cap="none">
              <a:solidFill>
                <a:srgbClr val="C50084"/>
              </a:solidFill>
              <a:latin typeface="Arial"/>
              <a:ea typeface="Arial"/>
              <a:cs typeface="Arial"/>
              <a:sym typeface="Arial"/>
            </a:endParaRPr>
          </a:p>
        </p:txBody>
      </p:sp>
      <p:sp>
        <p:nvSpPr>
          <p:cNvPr id="332" name="Google Shape;332;p61"/>
          <p:cNvSpPr/>
          <p:nvPr/>
        </p:nvSpPr>
        <p:spPr>
          <a:xfrm>
            <a:off x="350125" y="267650"/>
            <a:ext cx="93201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0" i="0" u="none" strike="noStrike" cap="none">
                <a:solidFill>
                  <a:srgbClr val="0070C0"/>
                </a:solidFill>
                <a:latin typeface="Arial"/>
                <a:ea typeface="Arial"/>
                <a:cs typeface="Arial"/>
                <a:sym typeface="Arial"/>
              </a:rPr>
              <a:t>BMJ Best Practice </a:t>
            </a:r>
            <a:r>
              <a:rPr lang="en-GB" sz="2400">
                <a:solidFill>
                  <a:srgbClr val="0070C0"/>
                </a:solidFill>
              </a:rPr>
              <a:t>delivers</a:t>
            </a:r>
            <a:r>
              <a:rPr lang="en-GB" sz="2400" b="0" i="0" u="none" strike="noStrike" cap="none">
                <a:solidFill>
                  <a:srgbClr val="0070C0"/>
                </a:solidFill>
                <a:latin typeface="Arial"/>
                <a:ea typeface="Arial"/>
                <a:cs typeface="Arial"/>
                <a:sym typeface="Arial"/>
              </a:rPr>
              <a:t> the latest evidence-based information quickly and accurately.</a:t>
            </a:r>
            <a:endParaRPr sz="2400" b="0" i="0" u="none" strike="noStrike" cap="none">
              <a:solidFill>
                <a:srgbClr val="0070C0"/>
              </a:solidFill>
              <a:latin typeface="Arial"/>
              <a:ea typeface="Arial"/>
              <a:cs typeface="Arial"/>
              <a:sym typeface="Arial"/>
            </a:endParaRPr>
          </a:p>
        </p:txBody>
      </p:sp>
      <p:sp>
        <p:nvSpPr>
          <p:cNvPr id="333" name="Google Shape;333;p61"/>
          <p:cNvSpPr/>
          <p:nvPr/>
        </p:nvSpPr>
        <p:spPr>
          <a:xfrm>
            <a:off x="2278151" y="5236823"/>
            <a:ext cx="7304400" cy="870000"/>
          </a:xfrm>
          <a:prstGeom prst="flowChartAlternateProcess">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800" b="0" i="0" u="none" strike="noStrike" cap="none">
                <a:solidFill>
                  <a:srgbClr val="595959"/>
                </a:solidFill>
                <a:latin typeface="Arial"/>
                <a:ea typeface="Arial"/>
                <a:cs typeface="Arial"/>
                <a:sym typeface="Arial"/>
              </a:rPr>
              <a:t>Stay current and ensure your ongoing professional development, with automatic CME/CPD tracking to support revalidation and appraisal</a:t>
            </a:r>
            <a:endParaRPr sz="1800" b="0" i="0" u="none" strike="noStrike" cap="none">
              <a:solidFill>
                <a:srgbClr val="595959"/>
              </a:solidFill>
              <a:latin typeface="Arial"/>
              <a:ea typeface="Arial"/>
              <a:cs typeface="Arial"/>
              <a:sym typeface="Arial"/>
            </a:endParaRPr>
          </a:p>
        </p:txBody>
      </p:sp>
      <p:pic>
        <p:nvPicPr>
          <p:cNvPr id="334" name="Google Shape;334;p61"/>
          <p:cNvPicPr preferRelativeResize="0"/>
          <p:nvPr/>
        </p:nvPicPr>
        <p:blipFill rotWithShape="1">
          <a:blip r:embed="rId3">
            <a:alphaModFix/>
          </a:blip>
          <a:srcRect l="3979" t="1783" r="5375" b="1783"/>
          <a:stretch/>
        </p:blipFill>
        <p:spPr>
          <a:xfrm>
            <a:off x="1230028" y="1924579"/>
            <a:ext cx="802949" cy="854175"/>
          </a:xfrm>
          <a:prstGeom prst="rect">
            <a:avLst/>
          </a:prstGeom>
          <a:noFill/>
          <a:ln>
            <a:noFill/>
          </a:ln>
        </p:spPr>
      </p:pic>
      <p:pic>
        <p:nvPicPr>
          <p:cNvPr id="335" name="Google Shape;335;p61"/>
          <p:cNvPicPr preferRelativeResize="0"/>
          <p:nvPr/>
        </p:nvPicPr>
        <p:blipFill rotWithShape="1">
          <a:blip r:embed="rId4">
            <a:alphaModFix/>
          </a:blip>
          <a:srcRect l="-859" r="5375"/>
          <a:stretch/>
        </p:blipFill>
        <p:spPr>
          <a:xfrm>
            <a:off x="1187165" y="3032693"/>
            <a:ext cx="845812" cy="819150"/>
          </a:xfrm>
          <a:prstGeom prst="rect">
            <a:avLst/>
          </a:prstGeom>
          <a:noFill/>
          <a:ln>
            <a:noFill/>
          </a:ln>
        </p:spPr>
      </p:pic>
      <p:pic>
        <p:nvPicPr>
          <p:cNvPr id="336" name="Google Shape;336;p61"/>
          <p:cNvPicPr preferRelativeResize="0"/>
          <p:nvPr/>
        </p:nvPicPr>
        <p:blipFill rotWithShape="1">
          <a:blip r:embed="rId5">
            <a:alphaModFix/>
          </a:blip>
          <a:srcRect l="4285" r="5101"/>
          <a:stretch/>
        </p:blipFill>
        <p:spPr>
          <a:xfrm>
            <a:off x="1187165" y="4105782"/>
            <a:ext cx="845812" cy="866775"/>
          </a:xfrm>
          <a:prstGeom prst="rect">
            <a:avLst/>
          </a:prstGeom>
          <a:noFill/>
          <a:ln>
            <a:noFill/>
          </a:ln>
        </p:spPr>
      </p:pic>
      <p:pic>
        <p:nvPicPr>
          <p:cNvPr id="337" name="Google Shape;337;p61"/>
          <p:cNvPicPr preferRelativeResize="0"/>
          <p:nvPr/>
        </p:nvPicPr>
        <p:blipFill rotWithShape="1">
          <a:blip r:embed="rId6">
            <a:alphaModFix/>
          </a:blip>
          <a:srcRect l="3486" r="7569" b="3502"/>
          <a:stretch/>
        </p:blipFill>
        <p:spPr>
          <a:xfrm>
            <a:off x="1230028" y="6371089"/>
            <a:ext cx="804862" cy="799670"/>
          </a:xfrm>
          <a:prstGeom prst="rect">
            <a:avLst/>
          </a:prstGeom>
          <a:noFill/>
          <a:ln>
            <a:noFill/>
          </a:ln>
        </p:spPr>
      </p:pic>
      <p:pic>
        <p:nvPicPr>
          <p:cNvPr id="338" name="Google Shape;338;p61"/>
          <p:cNvPicPr preferRelativeResize="0"/>
          <p:nvPr/>
        </p:nvPicPr>
        <p:blipFill rotWithShape="1">
          <a:blip r:embed="rId7">
            <a:alphaModFix/>
          </a:blip>
          <a:srcRect l="6082" r="10360"/>
          <a:stretch/>
        </p:blipFill>
        <p:spPr>
          <a:xfrm>
            <a:off x="1204171" y="5262248"/>
            <a:ext cx="811800" cy="819150"/>
          </a:xfrm>
          <a:prstGeom prst="rect">
            <a:avLst/>
          </a:prstGeom>
          <a:noFill/>
          <a:ln>
            <a:noFill/>
          </a:ln>
        </p:spPr>
      </p:pic>
      <p:sp>
        <p:nvSpPr>
          <p:cNvPr id="339" name="Google Shape;339;p61"/>
          <p:cNvSpPr/>
          <p:nvPr/>
        </p:nvSpPr>
        <p:spPr>
          <a:xfrm>
            <a:off x="2278150" y="6335924"/>
            <a:ext cx="7304400" cy="870000"/>
          </a:xfrm>
          <a:prstGeom prst="flowChartAlternateProcess">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800" b="0" i="0" u="none" strike="noStrike" cap="none">
                <a:solidFill>
                  <a:srgbClr val="595959"/>
                </a:solidFill>
                <a:latin typeface="Arial"/>
                <a:ea typeface="Arial"/>
                <a:cs typeface="Arial"/>
                <a:sym typeface="Arial"/>
              </a:rPr>
              <a:t>Get the right information, whenever and wherever you need it, with online, mobile and offline access via the Best Practice app</a:t>
            </a: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2"/>
          <p:cNvSpPr txBox="1"/>
          <p:nvPr/>
        </p:nvSpPr>
        <p:spPr>
          <a:xfrm>
            <a:off x="255336" y="685398"/>
            <a:ext cx="5361000" cy="724500"/>
          </a:xfrm>
          <a:prstGeom prst="rect">
            <a:avLst/>
          </a:prstGeom>
          <a:noFill/>
          <a:ln>
            <a:noFill/>
          </a:ln>
        </p:spPr>
        <p:txBody>
          <a:bodyPr spcFirstLastPara="1" wrap="square" lIns="106900" tIns="106900" rIns="106900" bIns="106900" anchor="t" anchorCtr="0">
            <a:noAutofit/>
          </a:bodyPr>
          <a:lstStyle/>
          <a:p>
            <a:pPr marL="0" marR="0" lvl="0" indent="0" algn="l" rtl="0">
              <a:spcBef>
                <a:spcPts val="0"/>
              </a:spcBef>
              <a:spcAft>
                <a:spcPts val="1169"/>
              </a:spcAft>
              <a:buNone/>
            </a:pPr>
            <a:r>
              <a:rPr lang="en-GB" sz="3274" b="0" i="0" u="none" strike="noStrike" cap="none">
                <a:solidFill>
                  <a:srgbClr val="006AB0"/>
                </a:solidFill>
                <a:latin typeface="Arial"/>
                <a:ea typeface="Arial"/>
                <a:cs typeface="Arial"/>
                <a:sym typeface="Arial"/>
              </a:rPr>
              <a:t>BMJ Best Practice Awards</a:t>
            </a:r>
            <a:endParaRPr sz="3274" b="0" i="0" u="none" strike="noStrike" cap="none">
              <a:solidFill>
                <a:srgbClr val="006AB0"/>
              </a:solidFill>
              <a:latin typeface="Arial"/>
              <a:ea typeface="Arial"/>
              <a:cs typeface="Arial"/>
              <a:sym typeface="Arial"/>
            </a:endParaRPr>
          </a:p>
        </p:txBody>
      </p:sp>
      <p:pic>
        <p:nvPicPr>
          <p:cNvPr id="345" name="Google Shape;345;p62"/>
          <p:cNvPicPr preferRelativeResize="0"/>
          <p:nvPr/>
        </p:nvPicPr>
        <p:blipFill rotWithShape="1">
          <a:blip r:embed="rId3">
            <a:alphaModFix/>
          </a:blip>
          <a:srcRect l="2976" r="4293"/>
          <a:stretch/>
        </p:blipFill>
        <p:spPr>
          <a:xfrm>
            <a:off x="5616303" y="1143653"/>
            <a:ext cx="4698446" cy="5528603"/>
          </a:xfrm>
          <a:prstGeom prst="rect">
            <a:avLst/>
          </a:prstGeom>
          <a:noFill/>
          <a:ln>
            <a:noFill/>
          </a:ln>
        </p:spPr>
      </p:pic>
      <p:sp>
        <p:nvSpPr>
          <p:cNvPr id="346" name="Google Shape;346;p62"/>
          <p:cNvSpPr txBox="1"/>
          <p:nvPr/>
        </p:nvSpPr>
        <p:spPr>
          <a:xfrm>
            <a:off x="378650" y="1746500"/>
            <a:ext cx="4849500" cy="4767000"/>
          </a:xfrm>
          <a:prstGeom prst="rect">
            <a:avLst/>
          </a:prstGeom>
          <a:noFill/>
          <a:ln w="9525" cap="flat" cmpd="sng">
            <a:solidFill>
              <a:srgbClr val="D4007F"/>
            </a:solidFill>
            <a:prstDash val="solid"/>
            <a:round/>
            <a:headEnd type="none" w="sm" len="sm"/>
            <a:tailEnd type="none" w="sm" len="sm"/>
          </a:ln>
        </p:spPr>
        <p:txBody>
          <a:bodyPr spcFirstLastPara="1" wrap="square" lIns="106900" tIns="106900" rIns="106900" bIns="106900" anchor="t" anchorCtr="0">
            <a:noAutofit/>
          </a:bodyPr>
          <a:lstStyle/>
          <a:p>
            <a:pPr marL="0" lvl="0" indent="0" algn="l" rtl="0">
              <a:spcBef>
                <a:spcPts val="0"/>
              </a:spcBef>
              <a:spcAft>
                <a:spcPts val="0"/>
              </a:spcAft>
              <a:buNone/>
            </a:pPr>
            <a:r>
              <a:rPr lang="en-GB" sz="2000">
                <a:solidFill>
                  <a:srgbClr val="67686E"/>
                </a:solidFill>
              </a:rPr>
              <a:t>In 2018, BMJ Best Practice won </a:t>
            </a:r>
            <a:r>
              <a:rPr lang="en-GB" sz="2000" b="1">
                <a:solidFill>
                  <a:srgbClr val="006AB0"/>
                </a:solidFill>
              </a:rPr>
              <a:t>six prestigious awards</a:t>
            </a:r>
            <a:r>
              <a:rPr lang="en-GB" sz="2000">
                <a:solidFill>
                  <a:srgbClr val="67686E"/>
                </a:solidFill>
              </a:rPr>
              <a:t> thanks to continuous feedback from our users.</a:t>
            </a:r>
            <a:endParaRPr sz="2000">
              <a:solidFill>
                <a:srgbClr val="67686E"/>
              </a:solidFill>
            </a:endParaRPr>
          </a:p>
          <a:p>
            <a:pPr marL="0" lvl="0" indent="0" algn="l" rtl="0">
              <a:spcBef>
                <a:spcPts val="0"/>
              </a:spcBef>
              <a:spcAft>
                <a:spcPts val="0"/>
              </a:spcAft>
              <a:buNone/>
            </a:pPr>
            <a:endParaRPr sz="2000">
              <a:solidFill>
                <a:srgbClr val="67686E"/>
              </a:solidFill>
            </a:endParaRPr>
          </a:p>
          <a:p>
            <a:pPr marL="0" lvl="0" indent="0" algn="l" rtl="0">
              <a:spcBef>
                <a:spcPts val="0"/>
              </a:spcBef>
              <a:spcAft>
                <a:spcPts val="0"/>
              </a:spcAft>
              <a:buNone/>
            </a:pPr>
            <a:r>
              <a:rPr lang="en-GB" sz="2000">
                <a:solidFill>
                  <a:srgbClr val="67686E"/>
                </a:solidFill>
              </a:rPr>
              <a:t>Continuing excellence in 2019, BMJ Best Practice</a:t>
            </a:r>
            <a:r>
              <a:rPr lang="en-GB" sz="2000" b="1">
                <a:solidFill>
                  <a:srgbClr val="006AB0"/>
                </a:solidFill>
              </a:rPr>
              <a:t> won three awards</a:t>
            </a:r>
            <a:r>
              <a:rPr lang="en-GB" sz="2000">
                <a:solidFill>
                  <a:srgbClr val="67686E"/>
                </a:solidFill>
              </a:rPr>
              <a:t> for </a:t>
            </a:r>
            <a:r>
              <a:rPr lang="en-GB" sz="2000" b="1">
                <a:solidFill>
                  <a:srgbClr val="67686E"/>
                </a:solidFill>
              </a:rPr>
              <a:t>Reinventing Clinical Decision Support</a:t>
            </a:r>
            <a:r>
              <a:rPr lang="en-GB" sz="2000">
                <a:solidFill>
                  <a:srgbClr val="67686E"/>
                </a:solidFill>
              </a:rPr>
              <a:t> in the ‘General Health’ category and two feature categories - ‘User Experience’ and ‘Best Practices.’</a:t>
            </a:r>
            <a:endParaRPr sz="2000">
              <a:solidFill>
                <a:srgbClr val="67686E"/>
              </a:solidFill>
            </a:endParaRPr>
          </a:p>
          <a:p>
            <a:pPr marL="0" lvl="0" indent="0" algn="l" rtl="0">
              <a:spcBef>
                <a:spcPts val="0"/>
              </a:spcBef>
              <a:spcAft>
                <a:spcPts val="0"/>
              </a:spcAft>
              <a:buNone/>
            </a:pPr>
            <a:endParaRPr sz="2000">
              <a:solidFill>
                <a:srgbClr val="67686E"/>
              </a:solidFill>
            </a:endParaRPr>
          </a:p>
          <a:p>
            <a:pPr marL="0" lvl="0" indent="0" algn="l" rtl="0">
              <a:spcBef>
                <a:spcPts val="0"/>
              </a:spcBef>
              <a:spcAft>
                <a:spcPts val="0"/>
              </a:spcAft>
              <a:buNone/>
            </a:pPr>
            <a:r>
              <a:rPr lang="en-GB" sz="2000">
                <a:solidFill>
                  <a:srgbClr val="67686E"/>
                </a:solidFill>
              </a:rPr>
              <a:t>These awards help us to remain one of the number one ranked best clinical decision support tools for healthcare professionals worldwide.</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63"/>
          <p:cNvPicPr preferRelativeResize="0"/>
          <p:nvPr/>
        </p:nvPicPr>
        <p:blipFill rotWithShape="1">
          <a:blip r:embed="rId3">
            <a:alphaModFix/>
          </a:blip>
          <a:srcRect/>
          <a:stretch/>
        </p:blipFill>
        <p:spPr>
          <a:xfrm>
            <a:off x="492940" y="4044525"/>
            <a:ext cx="9707519" cy="3195518"/>
          </a:xfrm>
          <a:prstGeom prst="rect">
            <a:avLst/>
          </a:prstGeom>
          <a:noFill/>
          <a:ln w="19050" cap="flat" cmpd="sng">
            <a:solidFill>
              <a:schemeClr val="dk2"/>
            </a:solidFill>
            <a:prstDash val="solid"/>
            <a:round/>
            <a:headEnd type="none" w="sm" len="sm"/>
            <a:tailEnd type="none" w="sm" len="sm"/>
          </a:ln>
        </p:spPr>
      </p:pic>
      <p:pic>
        <p:nvPicPr>
          <p:cNvPr id="353" name="Google Shape;353;p63"/>
          <p:cNvPicPr preferRelativeResize="0"/>
          <p:nvPr/>
        </p:nvPicPr>
        <p:blipFill rotWithShape="1">
          <a:blip r:embed="rId4">
            <a:alphaModFix/>
          </a:blip>
          <a:srcRect/>
          <a:stretch/>
        </p:blipFill>
        <p:spPr>
          <a:xfrm>
            <a:off x="475781" y="977274"/>
            <a:ext cx="9707519" cy="2862862"/>
          </a:xfrm>
          <a:prstGeom prst="rect">
            <a:avLst/>
          </a:prstGeom>
          <a:noFill/>
          <a:ln w="19050" cap="flat" cmpd="sng">
            <a:solidFill>
              <a:schemeClr val="dk2"/>
            </a:solidFill>
            <a:prstDash val="solid"/>
            <a:round/>
            <a:headEnd type="none" w="sm" len="sm"/>
            <a:tailEnd type="none" w="sm" len="sm"/>
          </a:ln>
        </p:spPr>
      </p:pic>
      <p:sp>
        <p:nvSpPr>
          <p:cNvPr id="354" name="Google Shape;354;p63"/>
          <p:cNvSpPr txBox="1"/>
          <p:nvPr/>
        </p:nvSpPr>
        <p:spPr>
          <a:xfrm>
            <a:off x="381000" y="217713"/>
            <a:ext cx="9802200" cy="555300"/>
          </a:xfrm>
          <a:prstGeom prst="rect">
            <a:avLst/>
          </a:prstGeom>
          <a:noFill/>
          <a:ln>
            <a:noFill/>
          </a:ln>
        </p:spPr>
        <p:txBody>
          <a:bodyPr spcFirstLastPara="1" wrap="square" lIns="100800" tIns="100800" rIns="100800" bIns="100800" anchor="ctr" anchorCtr="0">
            <a:noAutofit/>
          </a:bodyPr>
          <a:lstStyle/>
          <a:p>
            <a:pPr marL="0" marR="0" lvl="0" indent="0" algn="l" rtl="0">
              <a:lnSpc>
                <a:spcPct val="115000"/>
              </a:lnSpc>
              <a:spcBef>
                <a:spcPts val="0"/>
              </a:spcBef>
              <a:spcAft>
                <a:spcPts val="0"/>
              </a:spcAft>
              <a:buClr>
                <a:srgbClr val="000000"/>
              </a:buClr>
              <a:buSzPts val="1213"/>
              <a:buFont typeface="Arial"/>
              <a:buNone/>
            </a:pPr>
            <a:r>
              <a:rPr lang="en-GB" sz="2646" b="0" i="0" u="none" strike="noStrike" cap="none">
                <a:solidFill>
                  <a:srgbClr val="D4007F"/>
                </a:solidFill>
                <a:latin typeface="Arial"/>
                <a:ea typeface="Arial"/>
                <a:cs typeface="Arial"/>
                <a:sym typeface="Arial"/>
              </a:rPr>
              <a:t>Two main topic types: Assessment and Condition topics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64"/>
          <p:cNvPicPr preferRelativeResize="0"/>
          <p:nvPr/>
        </p:nvPicPr>
        <p:blipFill rotWithShape="1">
          <a:blip r:embed="rId3">
            <a:alphaModFix/>
          </a:blip>
          <a:srcRect b="12018"/>
          <a:stretch/>
        </p:blipFill>
        <p:spPr>
          <a:xfrm>
            <a:off x="305859" y="21111"/>
            <a:ext cx="10081683" cy="7540151"/>
          </a:xfrm>
          <a:prstGeom prst="rect">
            <a:avLst/>
          </a:prstGeom>
          <a:noFill/>
          <a:ln>
            <a:noFill/>
          </a:ln>
        </p:spPr>
      </p:pic>
      <p:sp>
        <p:nvSpPr>
          <p:cNvPr id="361" name="Google Shape;361;p64"/>
          <p:cNvSpPr/>
          <p:nvPr/>
        </p:nvSpPr>
        <p:spPr>
          <a:xfrm>
            <a:off x="3441289" y="130694"/>
            <a:ext cx="4287300" cy="474300"/>
          </a:xfrm>
          <a:prstGeom prst="rect">
            <a:avLst/>
          </a:prstGeom>
          <a:solidFill>
            <a:schemeClr val="lt1"/>
          </a:solid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A6EBB"/>
              </a:buClr>
              <a:buSzPts val="2315"/>
              <a:buFont typeface="Arial"/>
              <a:buNone/>
            </a:pPr>
            <a:r>
              <a:rPr lang="en-GB" sz="2315" b="1" i="0" u="none" strike="noStrike" cap="none">
                <a:solidFill>
                  <a:srgbClr val="2A6EBB"/>
                </a:solidFill>
                <a:latin typeface="Arial"/>
                <a:ea typeface="Arial"/>
                <a:cs typeface="Arial"/>
                <a:sym typeface="Arial"/>
              </a:rPr>
              <a:t>Go to:  bestpractice.bmj.com</a:t>
            </a:r>
            <a:endParaRPr sz="2315" b="1" i="0" u="none" strike="noStrike" cap="none">
              <a:solidFill>
                <a:srgbClr val="2A6EBB"/>
              </a:solidFill>
              <a:latin typeface="Arial"/>
              <a:ea typeface="Arial"/>
              <a:cs typeface="Arial"/>
              <a:sym typeface="Arial"/>
            </a:endParaRPr>
          </a:p>
        </p:txBody>
      </p:sp>
      <p:sp>
        <p:nvSpPr>
          <p:cNvPr id="362" name="Google Shape;362;p64"/>
          <p:cNvSpPr/>
          <p:nvPr/>
        </p:nvSpPr>
        <p:spPr>
          <a:xfrm>
            <a:off x="9157523" y="130694"/>
            <a:ext cx="1111500" cy="4743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85"/>
              <a:buFont typeface="Arial"/>
              <a:buNone/>
            </a:pPr>
            <a:endParaRPr sz="1985" b="0" i="0" u="none" strike="noStrike" cap="none">
              <a:solidFill>
                <a:srgbClr val="000000"/>
              </a:solidFill>
              <a:latin typeface="Arial"/>
              <a:ea typeface="Arial"/>
              <a:cs typeface="Arial"/>
              <a:sym typeface="Arial"/>
            </a:endParaRPr>
          </a:p>
        </p:txBody>
      </p:sp>
      <p:cxnSp>
        <p:nvCxnSpPr>
          <p:cNvPr id="363" name="Google Shape;363;p64"/>
          <p:cNvCxnSpPr/>
          <p:nvPr/>
        </p:nvCxnSpPr>
        <p:spPr>
          <a:xfrm>
            <a:off x="7728464" y="361595"/>
            <a:ext cx="1429200" cy="0"/>
          </a:xfrm>
          <a:prstGeom prst="straightConnector1">
            <a:avLst/>
          </a:prstGeom>
          <a:noFill/>
          <a:ln w="57150" cap="flat" cmpd="sng">
            <a:solidFill>
              <a:srgbClr val="FF0000"/>
            </a:solidFill>
            <a:prstDash val="solid"/>
            <a:round/>
            <a:headEnd type="none" w="sm" len="sm"/>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65"/>
          <p:cNvPicPr preferRelativeResize="0"/>
          <p:nvPr/>
        </p:nvPicPr>
        <p:blipFill rotWithShape="1">
          <a:blip r:embed="rId3">
            <a:alphaModFix/>
          </a:blip>
          <a:srcRect/>
          <a:stretch/>
        </p:blipFill>
        <p:spPr>
          <a:xfrm>
            <a:off x="239952" y="0"/>
            <a:ext cx="10258012" cy="7561265"/>
          </a:xfrm>
          <a:prstGeom prst="rect">
            <a:avLst/>
          </a:prstGeom>
          <a:noFill/>
          <a:ln>
            <a:noFill/>
          </a:ln>
        </p:spPr>
      </p:pic>
      <p:sp>
        <p:nvSpPr>
          <p:cNvPr id="370" name="Google Shape;370;p65"/>
          <p:cNvSpPr/>
          <p:nvPr/>
        </p:nvSpPr>
        <p:spPr>
          <a:xfrm>
            <a:off x="5457824" y="5057775"/>
            <a:ext cx="2428800" cy="6285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85"/>
              <a:buFont typeface="Arial"/>
              <a:buNone/>
            </a:pPr>
            <a:endParaRPr sz="1985" b="0" i="0" u="none" strike="noStrike" cap="none">
              <a:solidFill>
                <a:srgbClr val="000000"/>
              </a:solidFill>
              <a:latin typeface="Arial"/>
              <a:ea typeface="Arial"/>
              <a:cs typeface="Arial"/>
              <a:sym typeface="Arial"/>
            </a:endParaRPr>
          </a:p>
        </p:txBody>
      </p:sp>
      <p:cxnSp>
        <p:nvCxnSpPr>
          <p:cNvPr id="371" name="Google Shape;371;p65"/>
          <p:cNvCxnSpPr/>
          <p:nvPr/>
        </p:nvCxnSpPr>
        <p:spPr>
          <a:xfrm flipH="1">
            <a:off x="7886660" y="5363411"/>
            <a:ext cx="625800" cy="8700"/>
          </a:xfrm>
          <a:prstGeom prst="straightConnector1">
            <a:avLst/>
          </a:prstGeom>
          <a:noFill/>
          <a:ln w="76200" cap="flat" cmpd="sng">
            <a:solidFill>
              <a:srgbClr val="FF0000"/>
            </a:solidFill>
            <a:prstDash val="solid"/>
            <a:round/>
            <a:headEnd type="none" w="sm" len="sm"/>
            <a:tailEnd type="triangle" w="med" len="med"/>
          </a:ln>
        </p:spPr>
      </p:cxnSp>
      <p:sp>
        <p:nvSpPr>
          <p:cNvPr id="372" name="Google Shape;372;p65"/>
          <p:cNvSpPr/>
          <p:nvPr/>
        </p:nvSpPr>
        <p:spPr>
          <a:xfrm>
            <a:off x="560832" y="5363411"/>
            <a:ext cx="2072700" cy="1596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73" name="Google Shape;373;p65"/>
          <p:cNvSpPr/>
          <p:nvPr/>
        </p:nvSpPr>
        <p:spPr>
          <a:xfrm>
            <a:off x="566928" y="6064451"/>
            <a:ext cx="2072700" cy="1596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66"/>
          <p:cNvPicPr preferRelativeResize="0"/>
          <p:nvPr/>
        </p:nvPicPr>
        <p:blipFill rotWithShape="1">
          <a:blip r:embed="rId3">
            <a:alphaModFix/>
          </a:blip>
          <a:srcRect/>
          <a:stretch/>
        </p:blipFill>
        <p:spPr>
          <a:xfrm>
            <a:off x="305859" y="538467"/>
            <a:ext cx="10081683" cy="6430216"/>
          </a:xfrm>
          <a:prstGeom prst="rect">
            <a:avLst/>
          </a:prstGeom>
          <a:noFill/>
          <a:ln>
            <a:noFill/>
          </a:ln>
        </p:spPr>
      </p:pic>
      <p:sp>
        <p:nvSpPr>
          <p:cNvPr id="379" name="Google Shape;379;p66"/>
          <p:cNvSpPr/>
          <p:nvPr/>
        </p:nvSpPr>
        <p:spPr>
          <a:xfrm>
            <a:off x="605641" y="2637180"/>
            <a:ext cx="4608600" cy="2244900"/>
          </a:xfrm>
          <a:prstGeom prst="rect">
            <a:avLst/>
          </a:prstGeom>
          <a:noFill/>
          <a:ln w="38100" cap="flat" cmpd="sng">
            <a:solidFill>
              <a:srgbClr val="FF0000"/>
            </a:solidFill>
            <a:prstDash val="solid"/>
            <a:round/>
            <a:headEnd type="none" w="sm" len="sm"/>
            <a:tailEnd type="none" w="sm" len="sm"/>
          </a:ln>
        </p:spPr>
        <p:txBody>
          <a:bodyPr spcFirstLastPara="1" wrap="square" lIns="87925" tIns="43950" rIns="87925" bIns="43950" anchor="ctr" anchorCtr="0">
            <a:noAutofit/>
          </a:bodyPr>
          <a:lstStyle/>
          <a:p>
            <a:pPr marL="0" marR="0" lvl="0" indent="0" algn="ctr" rtl="0">
              <a:lnSpc>
                <a:spcPct val="100000"/>
              </a:lnSpc>
              <a:spcBef>
                <a:spcPts val="0"/>
              </a:spcBef>
              <a:spcAft>
                <a:spcPts val="0"/>
              </a:spcAft>
              <a:buClr>
                <a:schemeClr val="dk1"/>
              </a:buClr>
              <a:buSzPts val="1985"/>
              <a:buFont typeface="Arial"/>
              <a:buNone/>
            </a:pPr>
            <a:endParaRPr sz="1985"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2_Image and Text">
  <a:themeElements>
    <a:clrScheme name="BMJ">
      <a:dk1>
        <a:srgbClr val="747678"/>
      </a:dk1>
      <a:lt1>
        <a:srgbClr val="FFFFFF"/>
      </a:lt1>
      <a:dk2>
        <a:srgbClr val="2A6EBB"/>
      </a:dk2>
      <a:lt2>
        <a:srgbClr val="F0AB00"/>
      </a:lt2>
      <a:accent1>
        <a:srgbClr val="E37222"/>
      </a:accent1>
      <a:accent2>
        <a:srgbClr val="CD202C"/>
      </a:accent2>
      <a:accent3>
        <a:srgbClr val="C50084"/>
      </a:accent3>
      <a:accent4>
        <a:srgbClr val="7D5CC6"/>
      </a:accent4>
      <a:accent5>
        <a:srgbClr val="00B2A9"/>
      </a:accent5>
      <a:accent6>
        <a:srgbClr val="69BE28"/>
      </a:accent6>
      <a:hlink>
        <a:srgbClr val="E37222"/>
      </a:hlink>
      <a:folHlink>
        <a:srgbClr val="E3722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Image and Text">
  <a:themeElements>
    <a:clrScheme name="BMJ">
      <a:dk1>
        <a:srgbClr val="747678"/>
      </a:dk1>
      <a:lt1>
        <a:srgbClr val="FFFFFF"/>
      </a:lt1>
      <a:dk2>
        <a:srgbClr val="2A6EBB"/>
      </a:dk2>
      <a:lt2>
        <a:srgbClr val="F0AB00"/>
      </a:lt2>
      <a:accent1>
        <a:srgbClr val="E37222"/>
      </a:accent1>
      <a:accent2>
        <a:srgbClr val="CD202C"/>
      </a:accent2>
      <a:accent3>
        <a:srgbClr val="C50084"/>
      </a:accent3>
      <a:accent4>
        <a:srgbClr val="7D5CC6"/>
      </a:accent4>
      <a:accent5>
        <a:srgbClr val="00B2A9"/>
      </a:accent5>
      <a:accent6>
        <a:srgbClr val="69BE28"/>
      </a:accent6>
      <a:hlink>
        <a:srgbClr val="E37222"/>
      </a:hlink>
      <a:folHlink>
        <a:srgbClr val="E3722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MJ NEW">
      <a:dk1>
        <a:srgbClr val="000000"/>
      </a:dk1>
      <a:lt1>
        <a:srgbClr val="FFFFFF"/>
      </a:lt1>
      <a:dk2>
        <a:srgbClr val="2A6EBB"/>
      </a:dk2>
      <a:lt2>
        <a:srgbClr val="69BE28"/>
      </a:lt2>
      <a:accent1>
        <a:srgbClr val="00B2A9"/>
      </a:accent1>
      <a:accent2>
        <a:srgbClr val="7D5CC6"/>
      </a:accent2>
      <a:accent3>
        <a:srgbClr val="C50084"/>
      </a:accent3>
      <a:accent4>
        <a:srgbClr val="CD202C"/>
      </a:accent4>
      <a:accent5>
        <a:srgbClr val="E37222"/>
      </a:accent5>
      <a:accent6>
        <a:srgbClr val="F0AB00"/>
      </a:accent6>
      <a:hlink>
        <a:srgbClr val="7FA8D6"/>
      </a:hlink>
      <a:folHlink>
        <a:srgbClr val="D4E2F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BMJ NEW">
      <a:dk1>
        <a:srgbClr val="000000"/>
      </a:dk1>
      <a:lt1>
        <a:srgbClr val="FFFFFF"/>
      </a:lt1>
      <a:dk2>
        <a:srgbClr val="2A6EBB"/>
      </a:dk2>
      <a:lt2>
        <a:srgbClr val="69BE28"/>
      </a:lt2>
      <a:accent1>
        <a:srgbClr val="00B2A9"/>
      </a:accent1>
      <a:accent2>
        <a:srgbClr val="7D5CC6"/>
      </a:accent2>
      <a:accent3>
        <a:srgbClr val="C50084"/>
      </a:accent3>
      <a:accent4>
        <a:srgbClr val="CD202C"/>
      </a:accent4>
      <a:accent5>
        <a:srgbClr val="E37222"/>
      </a:accent5>
      <a:accent6>
        <a:srgbClr val="F0AB00"/>
      </a:accent6>
      <a:hlink>
        <a:srgbClr val="7FA8D6"/>
      </a:hlink>
      <a:folHlink>
        <a:srgbClr val="D4E2F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Image and Text">
  <a:themeElements>
    <a:clrScheme name="BMJ">
      <a:dk1>
        <a:srgbClr val="747678"/>
      </a:dk1>
      <a:lt1>
        <a:srgbClr val="FFFFFF"/>
      </a:lt1>
      <a:dk2>
        <a:srgbClr val="2A6EBB"/>
      </a:dk2>
      <a:lt2>
        <a:srgbClr val="F0AB00"/>
      </a:lt2>
      <a:accent1>
        <a:srgbClr val="E37222"/>
      </a:accent1>
      <a:accent2>
        <a:srgbClr val="CD202C"/>
      </a:accent2>
      <a:accent3>
        <a:srgbClr val="C50084"/>
      </a:accent3>
      <a:accent4>
        <a:srgbClr val="7D5CC6"/>
      </a:accent4>
      <a:accent5>
        <a:srgbClr val="00B2A9"/>
      </a:accent5>
      <a:accent6>
        <a:srgbClr val="69BE28"/>
      </a:accent6>
      <a:hlink>
        <a:srgbClr val="E37222"/>
      </a:hlink>
      <a:folHlink>
        <a:srgbClr val="E3722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ullet points Single column">
  <a:themeElements>
    <a:clrScheme name="BMJ">
      <a:dk1>
        <a:srgbClr val="747678"/>
      </a:dk1>
      <a:lt1>
        <a:srgbClr val="FFFFFF"/>
      </a:lt1>
      <a:dk2>
        <a:srgbClr val="2A6EBB"/>
      </a:dk2>
      <a:lt2>
        <a:srgbClr val="F0AB00"/>
      </a:lt2>
      <a:accent1>
        <a:srgbClr val="E37222"/>
      </a:accent1>
      <a:accent2>
        <a:srgbClr val="CD202C"/>
      </a:accent2>
      <a:accent3>
        <a:srgbClr val="C50084"/>
      </a:accent3>
      <a:accent4>
        <a:srgbClr val="7D5CC6"/>
      </a:accent4>
      <a:accent5>
        <a:srgbClr val="00B2A9"/>
      </a:accent5>
      <a:accent6>
        <a:srgbClr val="69BE28"/>
      </a:accent6>
      <a:hlink>
        <a:srgbClr val="E37222"/>
      </a:hlink>
      <a:folHlink>
        <a:srgbClr val="E3722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a:themeElements>
    <a:clrScheme name="BMJ">
      <a:dk1>
        <a:srgbClr val="747678"/>
      </a:dk1>
      <a:lt1>
        <a:srgbClr val="FFFFFF"/>
      </a:lt1>
      <a:dk2>
        <a:srgbClr val="2A6EBB"/>
      </a:dk2>
      <a:lt2>
        <a:srgbClr val="F0AB00"/>
      </a:lt2>
      <a:accent1>
        <a:srgbClr val="E37222"/>
      </a:accent1>
      <a:accent2>
        <a:srgbClr val="CD202C"/>
      </a:accent2>
      <a:accent3>
        <a:srgbClr val="C50084"/>
      </a:accent3>
      <a:accent4>
        <a:srgbClr val="7D5CC6"/>
      </a:accent4>
      <a:accent5>
        <a:srgbClr val="00B2A9"/>
      </a:accent5>
      <a:accent6>
        <a:srgbClr val="69BE28"/>
      </a:accent6>
      <a:hlink>
        <a:srgbClr val="E37222"/>
      </a:hlink>
      <a:folHlink>
        <a:srgbClr val="E3722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2710</Words>
  <Application>Microsoft Office PowerPoint</Application>
  <PresentationFormat>Custom</PresentationFormat>
  <Paragraphs>199</Paragraphs>
  <Slides>27</Slides>
  <Notes>27</Notes>
  <HiddenSlides>0</HiddenSlides>
  <MMClips>0</MMClips>
  <ScaleCrop>false</ScaleCrop>
  <HeadingPairs>
    <vt:vector size="6" baseType="variant">
      <vt:variant>
        <vt:lpstr>Fonts Used</vt:lpstr>
      </vt:variant>
      <vt:variant>
        <vt:i4>2</vt:i4>
      </vt:variant>
      <vt:variant>
        <vt:lpstr>Theme</vt:lpstr>
      </vt:variant>
      <vt:variant>
        <vt:i4>9</vt:i4>
      </vt:variant>
      <vt:variant>
        <vt:lpstr>Slide Titles</vt:lpstr>
      </vt:variant>
      <vt:variant>
        <vt:i4>27</vt:i4>
      </vt:variant>
    </vt:vector>
  </HeadingPairs>
  <TitlesOfParts>
    <vt:vector size="38" baseType="lpstr">
      <vt:lpstr>Arial</vt:lpstr>
      <vt:lpstr>Calibri</vt:lpstr>
      <vt:lpstr>2_Image and Text</vt:lpstr>
      <vt:lpstr>6_Image and Text</vt:lpstr>
      <vt:lpstr>Office Theme</vt:lpstr>
      <vt:lpstr>1_simple-light-2</vt:lpstr>
      <vt:lpstr>4_Office Theme</vt:lpstr>
      <vt:lpstr>8_Image and Text</vt:lpstr>
      <vt:lpstr>Bullet points Single column</vt:lpstr>
      <vt:lpstr>3_Office Theme</vt:lpstr>
      <vt:lpstr>Custom</vt:lpstr>
      <vt:lpstr> Straight to the point of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Never miss an update! Follow us on social media  </vt:lpstr>
      <vt:lpstr>Thank you!  </vt:lpstr>
      <vt:lpstr>For Primary Care replace slide 4 with the following slides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Straight to the point of care</dc:title>
  <cp:lastModifiedBy>Ali Boukabache</cp:lastModifiedBy>
  <cp:revision>2</cp:revision>
  <dcterms:modified xsi:type="dcterms:W3CDTF">2019-06-03T16:28:13Z</dcterms:modified>
</cp:coreProperties>
</file>